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8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7A41B-FC83-4F92-931A-AF8B68F6DC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25696" y="-218762"/>
            <a:ext cx="8637073" cy="2541431"/>
          </a:xfrm>
        </p:spPr>
        <p:txBody>
          <a:bodyPr/>
          <a:lstStyle/>
          <a:p>
            <a:r>
              <a:rPr lang="hr-HR" dirty="0"/>
              <a:t>zagreb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9319CF-1A10-4666-B104-1C2439996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704" y="3675888"/>
            <a:ext cx="4736592" cy="223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7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67184-A09B-4EAD-87F6-9069419CD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4423" y="402818"/>
            <a:ext cx="8643154" cy="1012929"/>
          </a:xfrm>
        </p:spPr>
        <p:txBody>
          <a:bodyPr/>
          <a:lstStyle/>
          <a:p>
            <a:r>
              <a:rPr lang="hr-HR" dirty="0"/>
              <a:t>    Galerije i umjetničke zbirke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B23177-F2C7-479E-B31D-33D92B867D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8527" y="1641589"/>
            <a:ext cx="8630446" cy="2047228"/>
          </a:xfrm>
        </p:spPr>
        <p:txBody>
          <a:bodyPr>
            <a:normAutofit/>
          </a:bodyPr>
          <a:lstStyle/>
          <a:p>
            <a:r>
              <a:rPr lang="hr-HR" sz="1500" dirty="0"/>
              <a:t>-Academia Moderna - hrvatska nevladina, neprofitna udruga meritornih pojedinaca koja nastoji u kulturi, umjetnostima i odnosnim znanostima zastupati trajni rad na djelu kao jedinu autentičnu suvremenost</a:t>
            </a:r>
          </a:p>
          <a:p>
            <a:r>
              <a:rPr lang="hr-HR" sz="1500" dirty="0"/>
              <a:t>-Galerija Karas - u sastavu Hrvatskog društva likovnih umjetnika, a izložbeni prostor Galerije nalazi se u samom centru grada Zagreba, u Praškoj ulici  </a:t>
            </a:r>
          </a:p>
          <a:p>
            <a:r>
              <a:rPr lang="hr-HR" sz="1500" dirty="0"/>
              <a:t>-Umjetnički paviljon u Zagrebu - Danas je Umjetnički paviljon jedna od najljepših zagrebačkih donjogradskih zgrada, a s okolicom i ambijenata posebno smišljen, planiran i hortikulturno zaokružen u `zelenoj potkovi`</a:t>
            </a:r>
          </a:p>
          <a:p>
            <a:endParaRPr lang="hr-HR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25A27D-43C1-4909-892B-45F49BD5B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0962" y="3914658"/>
            <a:ext cx="3465576" cy="204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9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F9310-076F-4ED0-9FF3-C55F4A81E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1255" y="951458"/>
            <a:ext cx="8643154" cy="795046"/>
          </a:xfrm>
        </p:spPr>
        <p:txBody>
          <a:bodyPr/>
          <a:lstStyle/>
          <a:p>
            <a:r>
              <a:rPr lang="hr-HR" dirty="0"/>
              <a:t>hoteli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B31493-E1D1-4533-B9F6-C8C62112C7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4239" y="1819657"/>
            <a:ext cx="8630446" cy="1609343"/>
          </a:xfrm>
        </p:spPr>
        <p:txBody>
          <a:bodyPr/>
          <a:lstStyle/>
          <a:p>
            <a:r>
              <a:rPr lang="hr-HR" dirty="0"/>
              <a:t>-Hotel Sheraton Zagreb - Hotel Sheraton Zagreb je de luxe kategorije i u sastavu je istoimenog hotelskog lanca Sheraton</a:t>
            </a:r>
          </a:p>
          <a:p>
            <a:r>
              <a:rPr lang="hr-HR" dirty="0"/>
              <a:t>-Hotel Antunović Zagreb - 158 suvremeno uređenih soba i apartmana, bogate ugostiteljske i druge uslužne sadržaje uključujući i Aspa wellness centar</a:t>
            </a:r>
          </a:p>
          <a:p>
            <a:endParaRPr lang="hr-HR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69C945-556D-4F24-97A6-72B3368D6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484" y="3895343"/>
            <a:ext cx="3685032" cy="2162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4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3D6AD-AC7C-454B-9C15-7A1086BBE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2575" y="743201"/>
            <a:ext cx="8643154" cy="749326"/>
          </a:xfrm>
        </p:spPr>
        <p:txBody>
          <a:bodyPr/>
          <a:lstStyle/>
          <a:p>
            <a:r>
              <a:rPr lang="hr-HR" dirty="0"/>
              <a:t>Kino dvorane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EF6CF-1F15-4F6E-9DAB-7385BC38C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54239" y="1492527"/>
            <a:ext cx="8630446" cy="1936473"/>
          </a:xfrm>
        </p:spPr>
        <p:txBody>
          <a:bodyPr>
            <a:normAutofit lnSpcReduction="10000"/>
          </a:bodyPr>
          <a:lstStyle/>
          <a:p>
            <a:r>
              <a:rPr lang="hr-HR" dirty="0"/>
              <a:t>-Cinestar Arena IMAX - CineStar Arena IMAX ima 10 kinodvorana ukupnog kapaciteta od 1.664 sjedećih mjesta, od kojih IMAX dvorana broji 485, a 4DX 116 sjedala. CineStar Arena IMAX je tehnički najbolje opremljen multipleks CineStar, tzv. ULTIMATIVNI multipleks, koji se po mnogočemu razlikuje od postojećih CineStara. Riječ je o luksuznom multipleksu koji sadrži i tri koncepta kina kakva nisu viđena na ovim prostorima – Gold Class dvorane, IMAX kino i 4DX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04FD66-FFD7-46B1-89B6-78080F6F6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779" y="3913632"/>
            <a:ext cx="4966373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05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C3F5F-8980-4641-A73B-567B7F26E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2615" y="1097280"/>
            <a:ext cx="8643154" cy="708856"/>
          </a:xfrm>
        </p:spPr>
        <p:txBody>
          <a:bodyPr/>
          <a:lstStyle/>
          <a:p>
            <a:r>
              <a:rPr lang="hr-HR" dirty="0"/>
              <a:t>kazališta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2455E9-CA45-4E91-B4ED-EC714669BB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0777" y="1806137"/>
            <a:ext cx="8630446" cy="1952048"/>
          </a:xfrm>
        </p:spPr>
        <p:txBody>
          <a:bodyPr/>
          <a:lstStyle/>
          <a:p>
            <a:r>
              <a:rPr lang="hr-HR" dirty="0"/>
              <a:t>-Dubrava - Dječje kazalište Dubrava - djeluje u sklopu Narodnog sveučilišta Dubrava, a predstave igra u kazališnoj dvorani u Cerskoj ulici koja ima 180 mjesta</a:t>
            </a:r>
          </a:p>
          <a:p>
            <a:r>
              <a:rPr lang="hr-HR" dirty="0"/>
              <a:t>-Gradsko kazalište Trešnja - danas, zahvaljujući svojoj ljepoti i prepoznatljivosti jedna od najposebnijih građevina u Zagrebu te čini nezaobilaznu stanicu na putu odrastanja svakog djeteta ne samo iz Zagreba već i šire okolice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15DB75-0916-4AEF-BF2E-6BBBAFAD37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360" y="3968496"/>
            <a:ext cx="3383280" cy="211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29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23EB9-D4F2-4308-99AE-02286A0C7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8846" y="813816"/>
            <a:ext cx="8643154" cy="718000"/>
          </a:xfrm>
        </p:spPr>
        <p:txBody>
          <a:bodyPr/>
          <a:lstStyle/>
          <a:p>
            <a:r>
              <a:rPr lang="hr-HR" dirty="0"/>
              <a:t>Koncertne dvorane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5BE850-5CBB-4C84-9F44-E2686472A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0777" y="1600200"/>
            <a:ext cx="8630446" cy="1828800"/>
          </a:xfrm>
        </p:spPr>
        <p:txBody>
          <a:bodyPr>
            <a:normAutofit fontScale="85000" lnSpcReduction="20000"/>
          </a:bodyPr>
          <a:lstStyle/>
          <a:p>
            <a:r>
              <a:rPr lang="hr-HR" dirty="0"/>
              <a:t>-Dom sportova - Od prvog egzibicijskog nastupa košarkaša Europe i Sjedinjenih američkih država 17. lipnja 1972. godine sve do danas, Dom sportova je mjesto održavanja najvažnijih sportskih događanja , izložbi, estradnih i umjetničkih priredbi, vjerskih i političkih okupljanja</a:t>
            </a:r>
          </a:p>
          <a:p>
            <a:r>
              <a:rPr lang="hr-HR" dirty="0"/>
              <a:t>-Dvorana Cibona - Košarkaški centar Dražen Petrović je višenamjenska sportska dvorana u Zagrebu sa kapacitetom od 5.400 mjesta. Ime je dobila po velikanu hrvatske i svjetske košarke Draženu Petroviću</a:t>
            </a:r>
          </a:p>
          <a:p>
            <a:r>
              <a:rPr lang="hr-HR" dirty="0"/>
              <a:t>-Vatroslav Lisinski - Koncertna dvorana Vatroslav Lisinski najveća i najvažnija koncertna dvorana u Zagrebu</a:t>
            </a:r>
          </a:p>
          <a:p>
            <a:endParaRPr lang="hr-H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5D7791-E302-432B-90AE-A64050FE9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359" y="3922776"/>
            <a:ext cx="3575304" cy="218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37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07844-8259-48CF-BF5B-BA29456D1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2967" y="613130"/>
            <a:ext cx="8643154" cy="676174"/>
          </a:xfrm>
        </p:spPr>
        <p:txBody>
          <a:bodyPr/>
          <a:lstStyle/>
          <a:p>
            <a:r>
              <a:rPr lang="hr-HR" dirty="0"/>
              <a:t>muzeji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C27943-E53F-48DC-94DD-E3014599C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80777" y="1289304"/>
            <a:ext cx="8630446" cy="2139696"/>
          </a:xfrm>
        </p:spPr>
        <p:txBody>
          <a:bodyPr>
            <a:normAutofit fontScale="92500" lnSpcReduction="10000"/>
          </a:bodyPr>
          <a:lstStyle/>
          <a:p>
            <a:r>
              <a:rPr lang="hr-HR" dirty="0"/>
              <a:t>-Arheološki muzej Zagreb - jedan je od izravnih sljednika nekadašnjeg Narodnog muzeja, najstarije muzejske ustanove u hrvatskom glavnom gradu, osnovane 1836. godine</a:t>
            </a:r>
          </a:p>
          <a:p>
            <a:r>
              <a:rPr lang="hr-HR" dirty="0"/>
              <a:t>-Hrvatski muzej naivne umjetnosti - matra se prvim muzejem naivne umjetnosti u svijetu, a čuva djela hrvatskog naivnog stilskog izraza 20. stoljeća</a:t>
            </a:r>
          </a:p>
          <a:p>
            <a:r>
              <a:rPr lang="hr-HR" dirty="0"/>
              <a:t>-Hrvatski povijesni muzej - čuva, obrađuje i prezentira hrvatsku kulturno-povijesnu baštinu od ranog srednjeg vijeka do danas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96CB11-684D-4F55-9615-F3F697107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9976" y="3922776"/>
            <a:ext cx="3432048" cy="2066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3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47</TotalTime>
  <Words>447</Words>
  <Application>Microsoft Office PowerPoint</Application>
  <PresentationFormat>Widescreen</PresentationFormat>
  <Paragraphs>21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Gill Sans MT</vt:lpstr>
      <vt:lpstr>Gallery</vt:lpstr>
      <vt:lpstr>zagreb</vt:lpstr>
      <vt:lpstr>    Galerije i umjetničke zbirke</vt:lpstr>
      <vt:lpstr>hoteli</vt:lpstr>
      <vt:lpstr>Kino dvorane</vt:lpstr>
      <vt:lpstr>kazališta</vt:lpstr>
      <vt:lpstr>Koncertne dvorane</vt:lpstr>
      <vt:lpstr>muzeji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zagreb</dc:title>
  <dc:creator>Denis Kuzmic</dc:creator>
  <cp:lastModifiedBy>Denis Kuzmic</cp:lastModifiedBy>
  <cp:revision>6</cp:revision>
  <dcterms:created xsi:type="dcterms:W3CDTF">2020-04-06T16:02:27Z</dcterms:created>
  <dcterms:modified xsi:type="dcterms:W3CDTF">2020-04-06T16:58:39Z</dcterms:modified>
</cp:coreProperties>
</file>