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64CF2E0-CCC4-4E1E-9902-C3C36AB3FDA4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4/21/2012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ctrTitle"/>
          </p:nvPr>
        </p:nvSpPr>
        <p:spPr>
          <a:xfrm>
            <a:off x="4716016" y="476672"/>
            <a:ext cx="3313355" cy="1702160"/>
          </a:xfrm>
        </p:spPr>
        <p:txBody>
          <a:bodyPr/>
          <a:lstStyle/>
          <a:p>
            <a:r>
              <a:rPr lang="hr-HR" smtClean="0"/>
              <a:t>Dan </a:t>
            </a:r>
            <a:r>
              <a:rPr lang="hr-HR" smtClean="0"/>
              <a:t>p</a:t>
            </a:r>
            <a:r>
              <a:rPr lang="hr-HR" smtClean="0"/>
              <a:t>laneta </a:t>
            </a:r>
            <a:r>
              <a:rPr lang="hr-HR" dirty="0" smtClean="0"/>
              <a:t>Zemlje 22.4.</a:t>
            </a:r>
            <a:endParaRPr lang="hr-HR" dirty="0"/>
          </a:p>
        </p:txBody>
      </p:sp>
      <p:sp>
        <p:nvSpPr>
          <p:cNvPr id="2" name="Podnaslov 1"/>
          <p:cNvSpPr>
            <a:spLocks noGrp="1"/>
          </p:cNvSpPr>
          <p:nvPr>
            <p:ph type="subTitle" idx="1"/>
          </p:nvPr>
        </p:nvSpPr>
        <p:spPr>
          <a:xfrm>
            <a:off x="4716016" y="2852936"/>
            <a:ext cx="3309803" cy="1260629"/>
          </a:xfrm>
        </p:spPr>
        <p:txBody>
          <a:bodyPr/>
          <a:lstStyle/>
          <a:p>
            <a:r>
              <a:rPr lang="hr-HR" dirty="0" smtClean="0"/>
              <a:t>Valentina </a:t>
            </a:r>
            <a:r>
              <a:rPr lang="hr-HR" dirty="0" err="1" smtClean="0"/>
              <a:t>Fabac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225738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5188" y="980728"/>
            <a:ext cx="7024744" cy="1143000"/>
          </a:xfrm>
        </p:spPr>
        <p:txBody>
          <a:bodyPr/>
          <a:lstStyle/>
          <a:p>
            <a:r>
              <a:rPr lang="hr-HR" dirty="0" smtClean="0"/>
              <a:t>Zašto ga obilježavamo?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Svake godine 22. travnja obilježava se Dan planeta Zemlje</a:t>
            </a:r>
          </a:p>
          <a:p>
            <a:r>
              <a:rPr lang="hr-HR" dirty="0" smtClean="0"/>
              <a:t>Obilježavamo ga zato što je priroda sve zagađenija</a:t>
            </a:r>
          </a:p>
          <a:p>
            <a:r>
              <a:rPr lang="hr-HR" dirty="0" smtClean="0"/>
              <a:t>Na taj dan pokušavamo što više doprinijeti prirodi</a:t>
            </a:r>
          </a:p>
          <a:p>
            <a:endParaRPr lang="hr-H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5407" y="4365104"/>
            <a:ext cx="2304256" cy="200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163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Povijest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Prvi puta je obilježen 22.travnja 1970. </a:t>
            </a:r>
            <a:endParaRPr lang="hr-HR" dirty="0" smtClean="0"/>
          </a:p>
          <a:p>
            <a:r>
              <a:rPr lang="hr-HR" dirty="0"/>
              <a:t>M</a:t>
            </a:r>
            <a:r>
              <a:rPr lang="hr-HR" dirty="0" smtClean="0"/>
              <a:t>asovnim </a:t>
            </a:r>
            <a:r>
              <a:rPr lang="hr-HR" dirty="0"/>
              <a:t>demonstracijama za okoliš, u kojima je sudjelovalo više od 20 milijuna </a:t>
            </a:r>
            <a:r>
              <a:rPr lang="hr-HR" dirty="0" smtClean="0"/>
              <a:t>ljudi.</a:t>
            </a:r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38228"/>
            <a:ext cx="24482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4030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RECIKLIRANJE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Većina otpada može se reciklirati;  </a:t>
            </a:r>
            <a:r>
              <a:rPr lang="hr-HR" dirty="0" err="1" smtClean="0"/>
              <a:t>npr</a:t>
            </a:r>
            <a:r>
              <a:rPr lang="hr-HR" dirty="0" smtClean="0"/>
              <a:t>:</a:t>
            </a:r>
          </a:p>
          <a:p>
            <a:r>
              <a:rPr lang="hr-HR" dirty="0" smtClean="0"/>
              <a:t>1. reciklirati stari papir</a:t>
            </a:r>
          </a:p>
          <a:p>
            <a:r>
              <a:rPr lang="hr-HR" dirty="0" smtClean="0"/>
              <a:t>2. reciklirati boce</a:t>
            </a:r>
          </a:p>
          <a:p>
            <a:r>
              <a:rPr lang="hr-HR" dirty="0" smtClean="0"/>
              <a:t>3. odvajati otpad</a:t>
            </a:r>
          </a:p>
          <a:p>
            <a:r>
              <a:rPr lang="hr-HR" dirty="0" smtClean="0"/>
              <a:t>4. baterije bacati u posebne spremnike</a:t>
            </a:r>
          </a:p>
          <a:p>
            <a:pPr marL="68580" indent="0">
              <a:buNone/>
            </a:pPr>
            <a:endParaRPr lang="hr-HR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4068" y="2742763"/>
            <a:ext cx="1116124" cy="141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1342"/>
            <a:ext cx="7560840" cy="158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26266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757888"/>
          </a:xfrm>
        </p:spPr>
        <p:txBody>
          <a:bodyPr/>
          <a:lstStyle/>
          <a:p>
            <a:r>
              <a:rPr lang="hr-HR" dirty="0" smtClean="0"/>
              <a:t>Kako spasiti prirodu?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1600" y="1340768"/>
            <a:ext cx="6777317" cy="4464496"/>
          </a:xfrm>
        </p:spPr>
        <p:txBody>
          <a:bodyPr/>
          <a:lstStyle/>
          <a:p>
            <a:r>
              <a:rPr lang="hr-HR" dirty="0" smtClean="0"/>
              <a:t>Postoji mnogo načina na koje možemo spasiti prirodu</a:t>
            </a:r>
          </a:p>
          <a:p>
            <a:r>
              <a:rPr lang="hr-HR" dirty="0" smtClean="0"/>
              <a:t>Ne smijemo bacati smeće, plastiku i boce u okoliš i rijeke</a:t>
            </a:r>
          </a:p>
          <a:p>
            <a:r>
              <a:rPr lang="hr-HR" dirty="0" smtClean="0"/>
              <a:t>Zatvoriti vodu na slavini kada je ne trebamo</a:t>
            </a:r>
          </a:p>
          <a:p>
            <a:r>
              <a:rPr lang="hr-HR" dirty="0" smtClean="0"/>
              <a:t>Manje rezati, a više saditi drveće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1728192" cy="217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91013"/>
            <a:ext cx="2232248" cy="202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58" y="4403153"/>
            <a:ext cx="2416307" cy="179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4134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7719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3810000" cy="249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3771900" cy="243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3809999" cy="249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4788024" y="0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PRIRODA</a:t>
            </a:r>
            <a:endParaRPr lang="hr-HR" sz="4400" b="1" dirty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921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39</TotalTime>
  <Words>129</Words>
  <Application>Microsoft Office PowerPoint</Application>
  <PresentationFormat>Prikaz na zaslonu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Austin</vt:lpstr>
      <vt:lpstr>Dan planeta Zemlje 22.4.</vt:lpstr>
      <vt:lpstr>Zašto ga obilježavamo?</vt:lpstr>
      <vt:lpstr>Povijest</vt:lpstr>
      <vt:lpstr>RECIKLIRANJE</vt:lpstr>
      <vt:lpstr>Kako spasiti prirodu?</vt:lpstr>
      <vt:lpstr>Slajd 6</vt:lpstr>
    </vt:vector>
  </TitlesOfParts>
  <Company>osglina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Planeta Zemlje</dc:title>
  <dc:creator>ucenik</dc:creator>
  <cp:lastModifiedBy>Bernarda</cp:lastModifiedBy>
  <cp:revision>5</cp:revision>
  <dcterms:created xsi:type="dcterms:W3CDTF">2012-04-19T16:14:50Z</dcterms:created>
  <dcterms:modified xsi:type="dcterms:W3CDTF">2012-04-21T18:47:25Z</dcterms:modified>
</cp:coreProperties>
</file>