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043E6A4-85DF-4C39-A602-AEED1556CC80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6B6B671-724C-42D6-9DBF-7AABBF8070A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948264" y="3501008"/>
            <a:ext cx="1944216" cy="504056"/>
          </a:xfrm>
        </p:spPr>
        <p:txBody>
          <a:bodyPr>
            <a:noAutofit/>
          </a:bodyPr>
          <a:lstStyle/>
          <a:p>
            <a:r>
              <a:rPr lang="hr-HR" sz="1800" dirty="0"/>
              <a:t>Iris </a:t>
            </a:r>
            <a:r>
              <a:rPr lang="hr-HR" sz="1800" dirty="0" err="1"/>
              <a:t>Bobeta</a:t>
            </a:r>
            <a:endParaRPr lang="hr-HR" sz="1800" dirty="0"/>
          </a:p>
          <a:p>
            <a:r>
              <a:rPr lang="hr-HR" sz="1800" dirty="0"/>
              <a:t>Maria </a:t>
            </a:r>
            <a:r>
              <a:rPr lang="hr-HR" sz="1800" dirty="0" err="1"/>
              <a:t>Strejček</a:t>
            </a:r>
            <a:endParaRPr lang="hr-HR" sz="1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5688632" cy="1656184"/>
          </a:xfrm>
        </p:spPr>
        <p:txBody>
          <a:bodyPr/>
          <a:lstStyle/>
          <a:p>
            <a:pPr algn="ctr"/>
            <a:r>
              <a:rPr lang="hr-HR" sz="6000" dirty="0">
                <a:latin typeface="Andalus" pitchFamily="18" charset="-78"/>
                <a:cs typeface="Andalus" pitchFamily="18" charset="-78"/>
              </a:rPr>
              <a:t>Green </a:t>
            </a:r>
            <a:r>
              <a:rPr lang="hr-HR" sz="6000" dirty="0" err="1">
                <a:latin typeface="Andalus" pitchFamily="18" charset="-78"/>
                <a:cs typeface="Andalus" pitchFamily="18" charset="-78"/>
              </a:rPr>
              <a:t>hero</a:t>
            </a:r>
            <a:br>
              <a:rPr lang="hr-HR" dirty="0">
                <a:latin typeface="Andalus" pitchFamily="18" charset="-78"/>
                <a:cs typeface="Andalus" pitchFamily="18" charset="-78"/>
              </a:rPr>
            </a:br>
            <a:r>
              <a:rPr lang="hr-HR" dirty="0" err="1">
                <a:latin typeface="Andalus" pitchFamily="18" charset="-78"/>
                <a:cs typeface="Andalus" pitchFamily="18" charset="-78"/>
              </a:rPr>
              <a:t>forest</a:t>
            </a:r>
            <a:r>
              <a:rPr lang="hr-HR" dirty="0">
                <a:latin typeface="Andalus" pitchFamily="18" charset="-78"/>
                <a:cs typeface="Andalus" pitchFamily="18" charset="-78"/>
              </a:rPr>
              <a:t> </a:t>
            </a:r>
            <a:r>
              <a:rPr lang="hr-HR" dirty="0" err="1">
                <a:latin typeface="Andalus" pitchFamily="18" charset="-78"/>
                <a:cs typeface="Andalus" pitchFamily="18" charset="-78"/>
              </a:rPr>
              <a:t>fire</a:t>
            </a:r>
            <a:endParaRPr lang="hr-HR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26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DA05450-A8D4-4C49-800A-ADA21320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6961"/>
            <a:ext cx="8407893" cy="4407408"/>
          </a:xfrm>
        </p:spPr>
        <p:txBody>
          <a:bodyPr/>
          <a:lstStyle/>
          <a:p>
            <a:r>
              <a:rPr lang="hr-HR" dirty="0" err="1">
                <a:solidFill>
                  <a:schemeClr val="bg1"/>
                </a:solidFill>
              </a:rPr>
              <a:t>Fire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is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common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in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Mediterranean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countries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because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of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heat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and</a:t>
            </a:r>
            <a:r>
              <a:rPr lang="hr-HR" dirty="0">
                <a:solidFill>
                  <a:schemeClr val="bg1"/>
                </a:solidFill>
              </a:rPr>
              <a:t> wind </a:t>
            </a:r>
            <a:r>
              <a:rPr lang="hr-HR" dirty="0" err="1">
                <a:solidFill>
                  <a:schemeClr val="bg1"/>
                </a:solidFill>
              </a:rPr>
              <a:t>that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blows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 err="1">
                <a:solidFill>
                  <a:schemeClr val="bg1"/>
                </a:solidFill>
              </a:rPr>
              <a:t>They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cause</a:t>
            </a:r>
            <a:r>
              <a:rPr lang="hr-HR" dirty="0">
                <a:solidFill>
                  <a:schemeClr val="bg1"/>
                </a:solidFill>
              </a:rPr>
              <a:t> a </a:t>
            </a:r>
            <a:r>
              <a:rPr lang="hr-HR" dirty="0" err="1">
                <a:solidFill>
                  <a:schemeClr val="bg1"/>
                </a:solidFill>
              </a:rPr>
              <a:t>great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material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damage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and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endanger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lives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of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people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and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animals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b/b8/Deerfire.jpg">
            <a:extLst>
              <a:ext uri="{FF2B5EF4-FFF2-40B4-BE49-F238E27FC236}">
                <a16:creationId xmlns:a16="http://schemas.microsoft.com/office/drawing/2014/main" id="{647E7F91-C806-4FAD-849F-AA72A6E8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6" y="1772816"/>
            <a:ext cx="734408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6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719071"/>
            <a:ext cx="8712967" cy="4407408"/>
          </a:xfrm>
        </p:spPr>
        <p:txBody>
          <a:bodyPr>
            <a:normAutofit/>
          </a:bodyPr>
          <a:lstStyle/>
          <a:p>
            <a:r>
              <a:rPr lang="en-US" sz="2400" dirty="0"/>
              <a:t>guardians should be introduced to oversee forest areas</a:t>
            </a:r>
            <a:endParaRPr lang="hr-HR" sz="24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>
                <a:latin typeface="Andalus" pitchFamily="18" charset="-78"/>
                <a:cs typeface="Andalus" pitchFamily="18" charset="-78"/>
              </a:rPr>
              <a:t>How</a:t>
            </a:r>
            <a:r>
              <a:rPr lang="hr-HR" dirty="0">
                <a:latin typeface="Andalus" pitchFamily="18" charset="-78"/>
                <a:cs typeface="Andalus" pitchFamily="18" charset="-78"/>
              </a:rPr>
              <a:t> to </a:t>
            </a:r>
            <a:r>
              <a:rPr lang="hr-HR" dirty="0" err="1">
                <a:latin typeface="Andalus" pitchFamily="18" charset="-78"/>
                <a:cs typeface="Andalus" pitchFamily="18" charset="-78"/>
              </a:rPr>
              <a:t>protect</a:t>
            </a:r>
            <a:r>
              <a:rPr lang="hr-HR" dirty="0">
                <a:latin typeface="Andalus" pitchFamily="18" charset="-78"/>
                <a:cs typeface="Andalus" pitchFamily="18" charset="-78"/>
              </a:rPr>
              <a:t> </a:t>
            </a:r>
            <a:r>
              <a:rPr lang="hr-HR" dirty="0" err="1">
                <a:latin typeface="Andalus" pitchFamily="18" charset="-78"/>
                <a:cs typeface="Andalus" pitchFamily="18" charset="-78"/>
              </a:rPr>
              <a:t>forest</a:t>
            </a:r>
            <a:r>
              <a:rPr lang="hr-HR" dirty="0">
                <a:latin typeface="Andalus" pitchFamily="18" charset="-78"/>
                <a:cs typeface="Andalus" pitchFamily="18" charset="-78"/>
              </a:rPr>
              <a:t> </a:t>
            </a:r>
            <a:r>
              <a:rPr lang="hr-HR" dirty="0" err="1">
                <a:latin typeface="Andalus" pitchFamily="18" charset="-78"/>
                <a:cs typeface="Andalus" pitchFamily="18" charset="-78"/>
              </a:rPr>
              <a:t>from</a:t>
            </a:r>
            <a:r>
              <a:rPr lang="hr-HR" dirty="0">
                <a:latin typeface="Andalus" pitchFamily="18" charset="-78"/>
                <a:cs typeface="Andalus" pitchFamily="18" charset="-78"/>
              </a:rPr>
              <a:t> </a:t>
            </a:r>
            <a:r>
              <a:rPr lang="hr-HR" dirty="0" err="1">
                <a:latin typeface="Andalus" pitchFamily="18" charset="-78"/>
                <a:cs typeface="Andalus" pitchFamily="18" charset="-78"/>
              </a:rPr>
              <a:t>fire</a:t>
            </a:r>
            <a:r>
              <a:rPr lang="hr-HR" dirty="0">
                <a:latin typeface="Andalus" pitchFamily="18" charset="-78"/>
                <a:cs typeface="Andalus" pitchFamily="18" charset="-78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6" y="4334155"/>
            <a:ext cx="3240360" cy="1836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72" y="2395278"/>
            <a:ext cx="272415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20491AB2-F594-EC4A-8E89-B9A8C2826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2" y="4334155"/>
            <a:ext cx="2818530" cy="1879816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0CB7C21F-C1BD-594F-B466-57EC90B67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42" y="2227271"/>
            <a:ext cx="1338397" cy="20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600400" cy="925515"/>
          </a:xfrm>
        </p:spPr>
        <p:txBody>
          <a:bodyPr>
            <a:normAutofit/>
          </a:bodyPr>
          <a:lstStyle/>
          <a:p>
            <a:pPr algn="ctr"/>
            <a:r>
              <a:rPr lang="hr-HR" sz="2400" dirty="0" err="1"/>
              <a:t>maintain</a:t>
            </a:r>
            <a:r>
              <a:rPr lang="hr-HR" sz="2400" dirty="0"/>
              <a:t> </a:t>
            </a:r>
            <a:r>
              <a:rPr lang="hr-HR" sz="2400" dirty="0" err="1"/>
              <a:t>forest</a:t>
            </a:r>
            <a:r>
              <a:rPr lang="hr-HR" sz="2400" dirty="0"/>
              <a:t> </a:t>
            </a:r>
            <a:r>
              <a:rPr lang="hr-HR" sz="2400" dirty="0" err="1"/>
              <a:t>roads</a:t>
            </a: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125221" cy="1026987"/>
          </a:xfrm>
        </p:spPr>
        <p:txBody>
          <a:bodyPr>
            <a:normAutofit/>
          </a:bodyPr>
          <a:lstStyle/>
          <a:p>
            <a:pPr algn="ctr"/>
            <a:r>
              <a:rPr lang="hr-HR" sz="2400" dirty="0" err="1"/>
              <a:t>make</a:t>
            </a:r>
            <a:r>
              <a:rPr lang="hr-HR" sz="2400" dirty="0"/>
              <a:t> video </a:t>
            </a:r>
            <a:r>
              <a:rPr lang="hr-HR" sz="2400" dirty="0" err="1"/>
              <a:t>surveillance</a:t>
            </a:r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9744"/>
            <a:ext cx="3333133" cy="1691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84" y="2630135"/>
            <a:ext cx="2302092" cy="1293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94" y="5301208"/>
            <a:ext cx="2302094" cy="1293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4">
            <a:extLst>
              <a:ext uri="{FF2B5EF4-FFF2-40B4-BE49-F238E27FC236}">
                <a16:creationId xmlns:a16="http://schemas.microsoft.com/office/drawing/2014/main" id="{03F37C8B-D77A-EC46-B80E-37DC23EB05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8" y="3938069"/>
            <a:ext cx="2148267" cy="16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772817"/>
            <a:ext cx="6777317" cy="108012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maintain special education for children and adults</a:t>
            </a:r>
            <a:r>
              <a:rPr lang="hr-HR" sz="2400" dirty="0"/>
              <a:t> </a:t>
            </a:r>
          </a:p>
        </p:txBody>
      </p:sp>
      <p:sp>
        <p:nvSpPr>
          <p:cNvPr id="5" name="AutoShape 2" descr="data:image/jpeg;base64,/9j/4AAQSkZJRgABAQAAAQABAAD/2wBDAAgGBgcGBQgHBwcJCQgKDBQNDAsLDBkSEw8UHRofHh0aHBwgJC4nICIsIxwcKDcpLDAxNDQ0Hyc5PTgyPC4zNDL/2wBDAQkJCQwLDBgNDRgyIRwhMjIyMjIyMjIyMjIyMjIyMjIyMjIyMjIyMjIyMjIyMjIyMjIyMjIyMjIyMjIyMjIyMjL/wAARCAF5AcIDASIAAhEBAxEB/8QAGwAAAQUBAQAAAAAAAAAAAAAAAwECBAUGAAf/xABHEAACAQMDAgMFBgIIBQMDBQEBAhEAAyEEEjEFQSJRYQYTcYGRFDKhscHwQtEHFSMzUnLh8UNikrLCJKLSFlOCJURUc4PD/8QAGgEAAwEBAQEAAAAAAAAAAAAAAAECAwQFBv/EAC0RAAICAgIBBAEDBAIDAAAAAAABAhEDIRIxBBMiQVEyYYGRI0JxoQXwUsHh/9oADAMBAAIRAxEAPwCyN1U6lb1L2nS8txt1pbqsJiYzByWx8ajr7m2bj/25Fyw6FDaXwydo4Y5G3iKtuo+zvU36wNTa0xa371XMHIHgB/7TxUN+gdTt9W962huixufxYwG94RiZ/iWskxtFe7omptG5ZuXw0SqqynczLEmOPF+JFQbt/TPdtCwjWxsIKs+4zJ7wP33qJ1bp2u0vuHuWXtC2UJZuPConI8oP0p+p0iXtNbuW9I9pTIDbmYMCAQQW7VomkyWtE1GyM1oujdP1XUtE6aXYzWbjMys+0kMqxH/Saxdrpyrd07Mh2vtJketasdN06s4CAbVLD0hh+lTN3oqOi7PQ+oadt9zSk21PibepG3IPfyNUaIbGpKKWVVKkFWYTFwL58Q35VAXV3rGjZrT3LZRbqFUuMo8LL2B7hqnM95NbesG65KK21mbdgXQO4PbPyqUqG3Y5NRfa1aVnZjcZVG6GiWZO49B9aGHd7bKNqgMGbwwWLIDOP8p/CktX3ZtExCgF1XCKNpFwnsB3M/Oo66h9t1wiKFCq42kH7j7f4j5H8KKFZfXG3dK05mYaM/P+VUl3Upb1RZTvM/dXJPb4VE0XVW1s6DU25CtuQ7YyJkHz8/lR3RLesWABlYqYJpUzRu3Y1L119Rttj3ZJPi5I/SmJaZtUPeMW8UGe9KNRZt9SWyXAuMxhe9R7+tex1K3b91Ia6qhi0DJ+FUFkm6gW88edXNg/2Kn0BrOdZbUIzPZfao5AAn61caRnOh0rM0n3SlvjAoQm7RIcwSKjuSQYBijXT4vlWb9prS3TpCQCRv5H+WmkSWd2SrHaYHeqzWqDaRu+79DVb0qwLfUrUdwwj/8AE1a6wRYUf84/I0DQ3UKdthsmbS0TThl1tvnJUyfVQT+dQutru6bpSMGBken+9RdExXr2igmGS2In/kX+VVRBotF4epXVGBubHzqdoGK9beDEr+lQNMNnVnB7s35TUzTNt68onlP0NL5K+DTg4FcWoe7wjzpS1IY4tQy3OaQvQ2aKAFLUMtSMwgUMt5UAcWoTNTi1DY0hjGNAc4M0RuaG+RQBSa/U3LepVLblNwyQBNRmuM67nctE+J2P86n6nTJe1Sl0llGD5UW3pbSQFRQJnA+FWlaJbHdCuh7zKIjaTI47VoAcVU6JVXVCJHhII+lWZNS0ND5pCaZPnXGgDi3nWU62f/1S7Hkv5CtQTWW6wV/rK6WYAALz8BVR7FLor+KQmBTX1FhebqL8WAoD63TDnUJ8jVmYPWmbw89gqC4p9/XaZ33G+nhG3vNRm1mmJ/vl+h/lSGMcS1RdcY6ewHa4v5GpX2rTBpF5T8j/ACp1qzpupN9nDuZO7wLJx8SPOhsO9FNaVipIBOKu+v469qxgf3f192tXej6LobCgHR6i6e+5to/BquhsLl/6p0zXGjc77SzQIEnbmp5IfEoPYUg9avQ0gadpj/MtbfU+K4AB2oOlvah22tZtWkUYCf7CmXxrDePu2tbTxKkkfjUSdlJUVPtD07Va25pPs1hru1HVisCCSsCSfQ/jRLvROpX+ijTDTRcKBfG6wDjyJqxCa4KB9pZfPYij9KX7Nff7+put/wDlH5UWNrZSdH9k9f03XWtTfuaYqhYsquSSCpEcR3qMnspqiAbj2UxklyfyBrSDp4Y5u3W/zXGP60v9V2ScoD8c0+TFxM9/9Jt//JsH18VdWh/q+0uAiwMV1O2LihNP/S51N7gtP0fTtcnadtxlz3wQav7Xtz1W7bR26JZhwCoGtUE/VaobXs/pm6o/V7a7tG+nN0BRJD8FY8+fnQH1lm2VQe9UK26XTae2Iz5Uml8FJv5K/wBo16n1nrzdR2LZBVVFltQrBQBBUHgg5x6mp2h9pOm6TpiaS/o3F20xQqFWQoPhMzkxE+tA1upS5pXNrcTIEqDIBMfkay90C5eDZDEDdjvTk21X0Plo22l9relp10Xr2mcWAjKNiCSDwCsweTOfL4VqbXtX7O6rd/6a9I8LTpTI9DArxs3rOmu2yGF1isrAgAdqn2Oo3N2/xFiZG0kfhUKLq2JfR6kfaL2LdmS81sEk7lbT3Oe8jb8PpUka72T1bK637O4jDFWUkH4j1mvPF0L6v+1v2SVbJYSG4q7TV7bFi2E8KIqrtuspwAO1Kl8Daa7NT9j9mLqFRqrQBYsIvxtOOM+YBqJr+idM/q7qN7S6kkqhfDqwbapYfLxEVVabrBRiAQoYsYZ5EzkD61Yar2nv3OlajSnTowey1oMUaVBTaSCfQD6U1di0Y/Qru6opBgqCfwj9al9R04fWWLjco6t/7hVN0ZtSOtg3HZkKsAMY/cVpL2nF26HLNiMBiBVsRA1dgPr9PdgblvgycY/ZpdSqPqkh1LJdDEDJwfSrAae0LxubF3E5aM04qAxNFAQdcvvGe3suNMZUD07kgVMtBxp7SIu0BYhjJEcU8wTxTwRGKKGddPi+VQNXpbWr2e+tltk7YcrzE8fAVLumGFCY0CINrQaexdW4lshlmJcmMR+tJfWyUHvrq2kVgSxIA8v1qS7VX61TdsMisAd6ZInG5Z/CRQHRPGj0eu0toEm7ZWdpDROfMfCpNnpuhs3FuLpk3KAFZvEVjAgmqSwzWej21DsoXUXF8JIJ8T4+FPusDf0rnLe7XJ/zNVk2XI1qjWHTLZAJPifd3ieIpqnZ16yR3X9GqIWjrWf8Q/7RR7zsvWtORBJgZ+dS+yl0aYNikLUMP4RSFvWpGOLUMuKQvQmegB7NxQy1NLetNLUAOJoZpCx5GfSkLAg+flQMQ80NuKcTmhuYBpAQ7pC3wxwIA/Gnjg0F7ivqFCsGgZIMioPW9cdHpEi2H94+0y22BBMzHpWiuiH2Xukb/wBRA7IR+VTyazvs5r21toM6KjLuXapnC7e/zq/LVL7GjnupbALuqgmBuMSaXeGEggg8EGvLuva/U3uqaj39w7FchF3HaAJERTvZrqWrTrVhbJdrVxgtxCYUg4mOJFJDo9NJrI+0fs8+r1ja3TXl968b7VzCtAA8LD7uB3BzWrLVC1pnb8/0qkrZL6MD9g0BvJp9U+s0F9jt23ipVjj7rhdp5+PpUHqfQtZ09WO+7qVYkW2skBgYMBljORyD+lbTU2m1SrbvWEe0T41YAg/ETVS/SdTpHsr03UMAbqhNJdJdCZwFOWX5T8KqqJpGDtrdu3rVlris1wE4bKmSIb1x+Io+p0rWNO3huC4Ig7pBzn8KtesWtTqfam1a1Oju6G/7tQ6NG4HxHcD3ERn0oPV7Gs0+idbhW7bJWLo8LDI5H4YqLDiD0GiS9p0dhuYjMk1a+zFgW/aS+kYW0YHl92h9O6ddOis3rF0pcZAxDeJWMdx2+VTfZdLje0Wte4gDBCG2zAMrx9KE+x/Rt0tqQMCjqijsKEnajg8Uix6hV7RSmJyKaDmlnJoAcY9K4DNIGxSg0APA8qUU2QBTS+adCH11JurqAHX/AGnUC7p7+pYHaVe4FwrZEfdme9D0XW93T7A97culUVWuW7TMpIAB8W3zrMarQ2NJ7V6fpOpRr+l1DrdZrjBWJKssArGJI+lXHUbWmvajTdKtBl0Wl3XHtLkM5jaGPMCWME5nvmklbpFyhxSbYfXa23qrBtgqrB1Zt6BTAM4mJnj/AGqJ07W3Omae9e9zp109nCsSDIA+9uUg94g1Eu+1Wlt6W9otMmotWrisj+4W3aVgRBwFqu6r7S6J+inRXr943Ni20VvEyqCIkgAefrVKNdmd/TKOxbudQ6lc1OpybtwsZzuYmY/Gra3pXW6pKKm6QQoAiD6VW2NdpNQxS04E8K2DVnb1guwjkzOCcmawk3dnZFR46NR0zqB0bi3ce37tl2wxAz86Hc1Fi3qb9jZo2NkG+TqNOW2LgkhpAgYqsK6DV2lTVO1p52qykDdg4M486g/ag17rumZtz2NHftZGSFgD8IpYvysnP+Bcj2msqFcWtIojcGPTWGO5+9T7ftWb6n3dvTXF27iV6WxEZEnxcYP0rG6nqunu9MG28jXDbK+7Ehl7Zn64nFWPsk7Wej6u/cCsv92gPfkmfrWznStnKo3pF7a69aF4e60/T0aT4v6ojaO5J3cRyfKri/rdbp9K+ouHpqpbRndvsIMKBJ4askmj+0WLzzaFy4rJbVWIZSw27WHDA7lHoSO1aXq7z0DXAAEnTXcHj7pp4pKfwOcHDsdourXupMyWH0BK/eLdOKDmIywk/Caz/Vfa131P2exZ0ymy5/tbaRuMESASREE/nVRa6qqWVtaVwWUljtbaWmOT5/yFQNFogdRvJLIV+p/f5VLnXZcMd7NX0v2nuIzi9ores3AlUdvdlT/mAOPiDQrn9IOmN7Z/9PKjKTuA1rD0z4Kh9Nsh9cBb0t+46wdqkLuBMfrPwFYzWu39YM7iAzls/GnjbboeWHFJnoS+2CapS1voF1lnbut6hmAPl934UqdfS7qbVm5oNTpjdbarOZAPYcA+Xao/TtSh6Lo3RWdVTYSok+Hwk+uRT50/ULT2w6sdviEQy+Ug5HzqzHos3NV2oNu/Zu2ydwVlLAGIhgR+VVNq51jqGqcDV2rKWmNsBsbmA5wDMn/apdhXOkv3bgK3SSHX/CytB/EVOrNHF1ZMiemsZJ26lx9WakdpawO4tj/uamXNQun6P1C40kWtRux67T+tV+k6qmta2mzayoQBumck/rVszpl7duqnVTcYwodSSfKBTdfqje1Vu5odVpA6Dl33Z8oHP1pmqsLqeq2rBG5bm0sCJBUc0Pr+n0Wh0d3Ue5tnaIRVXbJ5AxTSV7B9DNT1zqWj07ve6orXJhUtWEAn4maiWOs9fukNc1zJbbkmym4fLaPzqOg32VuHY0FiA43DBFG6nrXfS2rtrx3WO1rjrthRO0bZOfWf4eK0cYRyKMlpkLlPE5xe0Sx1LqU56ldYf/1Kv86X+sdf31t8jvBQf+JqFo+m3tbplvtrmXdPhVeMx5is97Q3Lmh1g0ial3UIGYnEk9uau8PSi/5MFHM+5L+DXf1jqzzq9V/1W/8A4Vx1+sIxrNSD6tbP/hWK6RdbUNctG4yoqbgF7ncBH41c6bRi5qbSXBfCswUkdp+VH9Pvj/sbjm/8/wDRdDqHUR/+9uMew2If/Gm/1j1w2Vvj3Xuw20i6m0z24zUG9otNp9YqW9RqwysJ3CVny7frTU1jW7N33jXGlCF3bQAwODgT+Nc+VpyXFUdWCD4Pm7ZfaPrWoeF1ul92OPeo6lfmphvoKhe1ianV6GyNNeixLb1Vo3NjbPmPvY84rH2dTqLF5BqtVqbauodWVwZB4ImR2OOaugt3UICdc97TMRtDorMxzOQBtj4Hyq1jU3UOzKOWUdz6IHsvqNSntF9myVAYXoyIUYP/AFbc+tX/ALSsTp7SBfCGMiOcEwPkDQ9JobPR7jXhaQ3bxw+2WC848pMVYam3pupm3YuhsTcUK0EEQP8Ayq/Skoc/gt5IufEi9C19vpvSb+ruAt7tmXaOS0KI+tT+m+0j6rVrbvhVDxsAEH9/pUTV6Czouk3bNlW2gi6FLSWaQY/CndK9ndV1XTWtVYCae0SrJf1AKyRAIAALH4xGCJmueV3o1ilxbZU9V0Pu9U2nuBrhZ2dmAGSTOam+zXTVfVW9TbVlS0zFgy7ZxiPnn5Ub2jsCx1UlHYMqqu//ABQB4v35Vd+yPTr/ALp/tKNY07SVdl8TNGIUkY+npWUYvlRvJrhZZTUHWtBQTzP6Vcavpup0llb5Qvp3EreQSp+Pkfj8pqj15Ia2fj+lbxWzkfREcj3y+OIGV86HqeuP0T3Z03uxqrzFVa4pYKq5YwMnkCJHPpRmVSwYgTVJ7QsbDaXU+IKrMjMokqGgz9V/Ghc1bf7DjxbSLm71JfanptjUazTqus0l5lVlBhhtyROQCCJHmoqv1XTbOrsNZvJuRuRxT+ht71cMWQt35zA/KT8xVo9hkbayx3HqPOlNN02O0m0it02hTT2UtIIVVCic4FSdD0+xp9XdvW0C3Li+IjvmpSpnNERYun4Cs6GGEU8HNDFOBqhBRkZzXA9qGTIg0oYRQMIDilBimgyK6aBDy3rTd2aSa7tQAQcCuoddQBR+0t43etaPqVlfeG2Ft2ltOAzMCWkkjET6n4UHqvVH6J06xGma1fvEkq0mDyTJALHPJoV/2m1HTupNa03R71214basCyqzHyO0jmB8qZ1c6bq3tBp7GrvqWs2JK2Gwr7hIkjMfDNNPjFlW5tJ/BEuWNINJp9friqIxl7VhgGK5jtGYPHlyKZpPaD2YGrVNT7PIbTMA11rhuMo4nbH5Z+J5q/aPqV6/GiRn91admYMY8XHExwPxNZb3rb881PpLJCpNhKSjP2nuVzoHsx1LpPuLeg06gqWs37A2sJHhbcMsM8GRXl+k1r6e5bDsXQkBGPIPkahaP2h6rpLFvTabX3rVpCzKqNtickTzE9uKEuoIRTCkEyNwkAjzHcVj4/jTx8lJ2n0XLKm00bvSdKHVQz2dWqWtq7lbxCY42kiD6g/KpGi9kW097XO2vW4dVp2sGFA27o8X3jMRU3o/ULOv6davWUW0CsNbGNpGCPhU+6HuWWS3ca2WEB1iV9RIIrpjFRM5y5OzFn2E6q1pUOs0zKk7FNxoWeYxiafduP7LaC30/XNp7huszL7hizQcSwIGO0z+Va/SI9q2UfUveaZ3XIkemAK8x6/qNT1bqBu3XXcsoqkwFWSYFKUYtUxwUntGj/ry10m5Ye8blxGvASsbdqwZHfkLjFaXVdS0Wo6DqNalwHStZckjJGCNsefaPOvNjprmr0Gn09wW1NmQLu4yQeFI48vkKadfqeh6PUaC26uNWn9puXCrBGBPJBGf5YjFFRNMqk9vognWubyNaSAhmfPtV/0zWrrLBFtWN1CTcQc7ZwwHcdj/AK1ljdZgFEAeQo3T79zR623qLRIZGkx3HcfMVtLHGXZlGbj0eh9BW5resWFRgVIK7/e7do+XMTPyqF7ZdK0adWu39JuW1eZme0UKtZubjuXiI78mMitH072Z1HU7P2nT6nTo16x722zKStwMuCQAPgf8wkHiqn2Y1Wnb2gXpPtFphdt3bv2djdutus3JKgAqfF4oXM8zOMzCHHZeTJzSMimvfSLstMbYklyrMu6fPP5Qadpr+r1TC3pGvXdQpJLzLKJ/xHgZzOPOvaNX7Fey9pif6v01yBg72b/yrE3xobOrZdBpLWltMY2osFgOC3mefhNdOHF6jo5Mk1BFVpNPqvdAau0puMxBhVaZIOe3OcVeanRak6TVsm1rjW2ZSCDmDBjk59Khvo7lzrOl1C6m4mmRT71FcqrMDK4B5JJn0WO9WPUNT7hkuJ2cCZ9K1j4Huk2/8Dl5XtSRXai0G6brUvL4HvKwB/iAVZ+Ug1V6Hp9m7qm1NpHa7aBMBhAHHHfBI9KvdTYW+AbjsqvK7geD/tNR9JpBpxeYXCrC5K7SPu7fu/CSfpRLwnyVMcfISg0yt6p1HVWupWmKNZ1CFQqkQYAY/juqT1fqWm1/Qdxf/wBS+5Rb9TAn9fnS+0Ont9S6Vo9WNQLT2ibRIWWII3AZ4+62fWshes3kIbYwtjhu1YTx8ZV2Cdon6vqi2OlJpre73zLlgY2jd+eKi6nqpu6S1Zstsl/eXSRHiAgfHk1AuC3ee2S9xUEq7Ku4rBPAkfn51FdGRmlgPIHE/KtXU2mxRh6dxRtPZjrd27q7dggsN+VDFREEkkTBwG/9tXfUOk9L6lr2vXrQLNgtzj9/Ssh7OXbFjU3rSXGNxiNu4ASvfHY+Yn8jWpW6SJzFb4cOOauSMZzlCXtBWvZqzoV1B0ZVxcgqNx3ED+GO/wAsnyqou65NK3i1MMrfdBJIPwFT7+vazeDEkDsR5+VZv2ju6a71APpri2nupvvKQdoYnkQDBPMfzqM+FY9xHCbn+QfrvXC+uZ9DcZVZVYsMGSO3l/OapBrL5UoX8LMWZjlmMzk/HNDIFwsxuKgUT4pJb0EDmhysYeflXI0dcaSLvpGutuxs64K+mZSp3AmO4gDMzx3k4rQ2rdjRabSbVurZZmC+9+9MkZ+Yj881jtBbF1WQjwjv3rY9L6hZtdO02ley1x7BLIxEwdxMx35rfEpQfqRVnNkcZPg3RPt3E12ts2gzMq/eYD7qgf7D51WdWu6zTatzpdTtW2/gLABmwJWeIzwfKpt/qnUdws2bSsTlVA2rJ8lBNBfpev1S2kY21bd7x77ZgnkBR3/CryZnXu0voI418bNh0HTJd6Va1nU/dabV6lAdhcBtiklRtORu5PeCM1Jt65NM2n0VseDaLQJJ8IAAUAfSswy29OqaZNRqbl4idqsC3xMiAKltrlfqC3LGSjqrqwwoJPHbtyPSueE4yl0ayTSL7V6e7qNXbVQBZX7xnJqGg1nv7jyqadWKgm5tBLQI4HoOdwYkA8iplrWE39pRiIw2INRtdauakMnvLq22BVlULtIIiJInjy8qqTBFj0z2gfTWkRkD2WEi3c8Qg9s0Dq+gS+66jpwW7aYEtYVlZreJOJkrg57RmME0K27+mAUbFTO4ZIYzJIk9+ai9T65qtGotWt1qyxEsGwx8vT9aynKlbKjHlLiWY0WsZsaW584H61C6pdt6XSPp7+nDXG2l1YgwGZVUYn/mOPKoFu9a6oQ7i0lyJI+z2mD+bSyk7vn/AKx9fYuG3YFy6ygIoYooA3LlZAHEyAB50QkpqwnBwlTJ2gddPcuIqbQtwKFVYAAVR2/zVoWvDU6VECDcjbVaQMeUmsb04OjXCFtrYkwEUggZ54x5Y7n5aN1nQOu4jjKkg8+dav8AHZHTsPIQjcCsmAWBAJ9Dwa5P71vgKomsXbUmxdVQ2WVkUBviVAY/MkeYNdpOr+71Jsvi4cG2zSTzlT3j08sqozXO4fRakaLmumBUfTam3fthrbTjIPI/fnRi1RRQ4HNKDTAacKACA/SummTiunyoAeTXA+tMB86WaYhTya6ml811AGR6rfvjSMtsrIbdBifiPhWY02quabV/aFAFxVgNzHrB/WRW3u2NwMorehFYzWad7PUL6e6YqCGO0fdBkj9aJdFxKvW6pnvMQxO4lmJ5JPNQBLXAqgljiAJJNStXp7lvVPbNtlIM7WEEA5H4EVK6Fqk6b1ZdTfTciowMQSDGI9e3zpznUbQlik3dE/pXsf1jqN5QLKadWVmDahtsx2gAsPmKn6n2F61Z6IddbS1qURiWSw7M6gcnaVEjjiTniKiXvbnqj3Z0nu9KFmCqh2giIJaR9AKl9C9uut6C8WOp9/a3bnsXVUqwIggQJXtxGYkGuRvzPyVf4NF6XTsrelXAuqGm1N/UWbatDNZfay/H4eVbAezt9bwuW+q6p0jCvc3T8wc1jNXrdNqup3dUiNaVyPAWBKwAImM8c9/IVptF7S6DT6O1ZvXtrqmAQeJxk11RlyW1TCeHjHla/wDZqhaMYTPoteb9dsPp+o6tSpDW7hYL/wApyPwIrVD2l6awkau183Aqi67e0WpunXaTV2TdgK9sMCW7SI5x+AolsWKSTp/JWabUP7ohFzzzBxkVX9WvM2sYFphR8sTUy3ds3CTbPu7h5U/dPw8vyqs6ijWtWVuAh2VWYHMSBH1EH50oLZtnfsAhoBPeio43BgflUcmFJ7Utp4I8q2Rxnsf9GHW/eaV+lu03NO/vLSqBJssYcDGArMrEzmfSov8ASNoBpOs2OqWVVhqPDdDLKi4kRu7HcsY8lNYr2S6r/VvtFpLhcJbZxbdmYqoRvCxPoAd3xAr0n2/I1Ps1cuqqtsdbq+hBy3/SWHzppWqG2UntF7KP1TQ2L/SentcubtwmytoMrLM5aD2jPnWc6c/Uun9ZHSNdbVHsrDKzruQFQwAIMNgjAnB8hVJq9bqNwU3Cbe0FVOcRU72Y066jqD6liB7hZCgRJaR+U/hWmG1JJGeSmnZsEY7CN3MGKj9S1DWuluS0ARLETAkSR6xMetOJVWIdoJGPqKdc02m12luaHU3Ci3o2spAO4EEfkOa9KV8WcUe0Z/TdTue6sai8jXAxDEMSVZgYM5+P1pT1XUMzEqsMf4VIAntHlVvoOnnQ6G3p3Clk3TGZ8Rz/AKVPtMl0BJViM7f1rKEG1Z0vIlqijW/dTS3GvI1sXBK7vDIyMA81R3bqreDMJthgWET4Qc1tOsWLbLp7p1DWDtZQy4nggHt/irIG17+9d95dU2ldkN0dwDEx3rCWm4lPdSKe4Fvtq7kmfeFl+BJqKm9SSrlT9Ksb1hdP7/a5ZWHdY/Wqs881nJcErCMlJtros+jDb1TTk5lwOOJxW/HhWPIVgOhCes6STu8Y+lbx2hHYduK6vGfZjmK7qFpblm4TBgTHwrL3rFm65coFJMkqYmtbcAFllmYHiPnVXb6Va1LE27yZYrmVE+XFa5FHuRknL+0zOrVEuhbY2giSJmm27ipbdG09q4zRDNulfhB/Ota/sXqWum8jLcGBFsqxHHkaYPZe2l6Lwuq3O1hB/Ka8ydOTa6O/G6jvspdApWy6GAGIJlA0/UGtN0TTOwd9u23AAZhAnyHnUnSezqKwB01zaf4jP61ZP7M6J2G5HLRE7/51fqOMaRl6acrYfTW7SputxB5bkt86e94Dwjk8Ac0S30t7dhbFopbtrgbSZA+nehnQasXtltAls4N0HxN/L95rncJN7NrSWgmmtoGYBBcvuYCK0R6sw7UPpVsu2r1TspV7u1QogEqOR6eL8KL70dJ09zT2tFebcpBvgDbJH1AE/uaj6RtTp9LbNvTk7shmELJJ7nHY/StYwSmkJuoP9S+RWsqriWdhAWDye2Kh9O1Gr1ItfaNqOxhQVZgy+L7rAhZIEyOQfugCpGlW7qNOqXbZbd9+JIbz+Xxo+t1B0mhvXLKqzICZXOYnnue85wKuX6iivoyHtv1DT2mXQbWa5Z23XAgxu3AD4jB+DCq9Nbcbplu3dVt5Uht/IU8A+sV19BqNXc1nuGu6lxLsu5maIgxnyFVd9Op3mIXRalFnB920/lXM5Oel0b8I49y2T7L3Euo4QlVIMcYqz1QL3gArOqiXJSVUgiFnOePlPBqrtWtT9nD3NFqd8ZVbRMn6Vb2+t6BC1u5dte/swreNVlo58W0HM8H5CtIRjFUjGU5TdsI1xl07W7eny0As21QxgDdj5CPl5VI6h1C107Qb77YZlXAmTz+lBsX7F91cFSF8RZritBnBMT6/D41U+0mn13UNPpk0iNdBZmZVAJ7QY8skfOrk9E0GHVtJqMDUD4QQPmai3tRoCGW5cVgTOATxwQaoD7PdXPiGh1KsP+QiijpHWQBu013A4ZRWPEVfRc6XqotX1FvUbpMLcJhhPZvMf831B5Gk6d1exrQU3r7xYBKmRJ4nyOPn2rDrodeARc0rKP8AL/rT9C+p0y6gJYutdYrAVSRiefrV8bWxp0ejgilB7TWe0euvmypuLdUkfdb7y/zFShrXH8Z+hqPTZfJFxNJNVY17jG9fnilHUH80PxJ/lS4sLRZlqQPmq37cdwYqMdlbn60dNZbfk7T6kUnFhZM3V1AFxCPvrXUqHZGe2pk7o+VY/r90XNc1m25HuhtJVo3TmK2pslScGPhXnvVFuafX31vMpulyx2+IZzzFDLj2V2tVrChw5dmMFnJPGOaq7l12OTz6VbXm9/ZVA6s3CqOSf50tj2Y6rfAc6cWkYSGusF/DLD5ip5wirk6LcpvS6KdAzHA5qw0mnuteEAQcSTQdfo9R0rUjT3ihuBQ0qSQQe4kCiaPV3Q0C4Qx7ATNaqSkrRg1K6HbYuNvUwWNSk0+mvgfaVuFFUmbf3h8K3HQOkeyw09m71jUqb95Azpf1ItAMfvAAbTAM96vdPqf6OOlvcS2mlunkrcsXdSCf+VmVl+hrgn56TcYwb/Y6Vgf9zSPLA3QFUKdNqWgRJYgn6GoerGh98H0JuKAp3Iw7+YNekLoeldRe5qOn6ZfszOwRXRQVE8EAn5ekVlvbPSWtA2jS3bt29+4naAJjbH612xd0zBqjIuzKZDEH41z3nuQ9xizEZJqZ07p7dV6ha0YuLa3lt1xhIVQpYmO8AGoAnaDVUhNsR28MA/KuQmnXhIU9zNNAjIqkBIR4IYcgzXrb6q31f2BsOHLG7pvdvu53LCsf+rFeRIPCa9M6DeRf6PrSso3B7hU7ufEYx/mBppi+DzO65a0jCZAg/pV57MhLd4vcuANcIVF3QfjH0/Gieyei03UNXdsXra3FVCyj5qK2C9D0OmU3LemVWUSCAJFOMqYmtEUOz3siYBx8uaLZ09nUNuZQzIZB/wBPlUW+5sJduBoKiZ/OpOncJeMHB5Feq2cKCuu5mbc2OMwKFptm43AxFxSWHwBiiF12mGB54qvsa7R6fUILupsq43KytcAMMQeJpWorsrtkzrNtbmhuSxCqVupulgDMHHzNZtkuk7NqMCJlLikD45xWn16Pc0NxdONzFG2SJBPI/Gsjd0XWDbZ7mhcBRPhIM/ATJrlzSUZGsU5R0RdQ4Fu4I7HNUrtExFTTrLTqQzlZERtNQSSpkGCDINZZZqbKxY+KLj2d8PWrMiGUNg+e01tLjD3JkwJFYvpF9V68juuwOzKVMeEkGOABzHatfqTNhQO9dPi9MzzLYFbq+LcTtJzGCRQdBqEslrW5YV2wwgzuOQe9DvsVssAQpOAeAKrwG1NnUC3sZWdgGVgQJbEz8fU+UUvKlSRfjxTezSrqDbZfd3GtgHAHE+vn86tem9T1N/WWbFy5utsDIHn2PxqpPR9G+kuNpNWxs2lMvau7lXbnsYnFVtnVamxftvZukMACCw/2NcLyRjtnSsbl0ejFLYPH1rtyjhRWP0/WtWb4tam8G3iVZZXI7cmpx1l1oBuN82NaQyxmriZTg4OmaMPTvenzrMm+xyWP1ppvE96vkTRZdf6kNJoRvZWVmBKvJUqDJn8B86oB7SdL19sLcFyw5IBS6SVOTwwBHxJC1R+0Osa9rBpy39nbUEjzY5/Ij8apGYDis292VWqPU7HXOlNZC3uoaa2TgqNRZA+BG4YqU3WeitZYPrNNdUrDKtxbpAJA+6s4yO1ePbS2RzUzpm77YqgkeFiY7wpP6VNsZ6HbvacW7r6bUac2GuMbZtobR2gxDK2dwgiYFRb+r2Cfep8nB/WqgXiLIJPOaiXbszmr+CXt2TtZ1d7ejvlLh3lNqmTIJxIPpz8qxzuJgcelWuquK2mdSfL86qvdhjipY0WXRtdf0N8e5dSl9gjIfPsx9PEal9OsXL3WtXct6hrG1mbeoBMscCCDOJ+lVXunsFCcEgMvmPKrvRbrHUNcCILNOfiYqKfIb6NKl5URVOo3MoALMCCx88CmnUJOHn5VVG80UhutWtsgsn1CFeaAt62vAj4VCN4kUM3PWn2FFi+pWNwmVyKcdSo7Gqp7pCnPalN7/mEUmBZDUKe0U67dSxaFy862lPBZon4VVjWW7CtedgwQSFn7x7CqDU6i5q77X9Q5d2+gHYAdhUtjo1J6roiYGpUn0mipqrdxd1t1ZfNTNZA2Liruay6qBMlSBUjRakaa6C8m22DFKx0aoXpANdVYNdYIBCtBrqQj0N9KTPixXnntdpPsfWiw4uorA+vB/KvVDpmJy0/KsN/SLohbTQ6mTJLIZ+RH61hH3OjovirMFfY6cI4SSxwZ4qfrva7qF0stlbWnWcELub5k4/Cu1Ojn2buarbxqbaT5eFj+oqivWyCJBzxVSwwl2rJ9SQPU6y/q72/U3WuMcbm7D+VSrVxNGysBLDIjvUFrR7kV0QoBbcRxT4Lr4LxZuFtLZcazUfbEW+ECsogkcsPU+lBtXTAzUXT39jCRuH+Gp9kaddpIye2TVJJKkRPJKT5S7N37E3/eaHU2SJ2OrT/mEf8AjVl7TXl0vs7r3cGHstaEHJLeEfn+FV/sQ9t01oRGEe7mFgfxfyqL/SLfYaXRacAlGdnPoVAA/wC5qz+R9ozXsvon1V7qNxEM2tHcVGH8LspUfUbqotPa96xldwXJkwK3/Q9Kmn/o9190L49RZvuSRnClQPUeGfmaxP2O6tkk22Usw/hM/wClO9AlsJaRABDLjABUEmp2m6Ne6khFvTMxgsWVYj+dQ9N0+/daw6uNlxiDj7uYrc9Pv6nQe7tW7bsoABfIA9SYisJzro6IY77PPdfoH6fcNtypMkY5BHII7Gi3NX1G3021p11F23pwCQisQM+LMfGp/tXcv6j2hvJe07WbzMhZGgsCUWJjExB+dCvuj2rlsTKkBR5jg11YvdFNnNl9sqQT2L1f2f2gtAsFS6rW2kcyMfiBXpgt2FFz3dpVNzLlVC7j5mOa8h6LcGn6vpndtoW6oLc7c817DtgZOfQUnpgujCe1urv9L1CWLCqbV62W3OJIaTIHbiKqendc1t7qOks3GUq15EeFgspYAj5+lX3t/p3fS6G6EBVXZS3cFgCB/wC0/Sst0e0f640TE5XUWz/7hWvqSa2zNQin0br2pfd7M6tPdgLCQAOPGtebiwraa26tNxnZWXsFAWD9S30r1Hq1kazpt/TzllkR3IMgfUVhz00Cyrhplyu2I7Aj8zURLaNPoLOofo2jW3cKgWFEDt4RUPV9P6i5Mai6f8rGtHpLQ0+h0+naCbVtVJ84AFHLKOMVNlUedan2e1Vy4zsHdjks0kn51T6vRX9LdKXUZTzkRI869XZ5+8A3xFZv2n06Xvc3doDbShI9DIx8zRF7E1RhriOjAOjKWAYSOQe/wqa9zqCW7e7Uai2mwMgDkSPOrHU9KufY9JqXZYhrYVSS0AsQT5ckR2gfInULTN03ROXDMqspUZKgGQD9TV2S0M6f0LX9W0aXn1NxrTMdouOWBgx39ZqQ6LZvGzes7LiHbIG0gTyI7fCK1fSrC6XpOlswQVtqWERDHJ/Eml6ho7essEFLbXVHgYmIPlI7VKkyuKMySLjBrhtXY7XUG6IiN2MfHdRyVIBuWzaBEl7LDA9Af0WganSXNK4W4pQtO0Eg7o8iKh3ldciSKen2K2uizRdCt1bn2rUsVYMA3AP/AEipo6jpyAwuiIrLNv8AJjT7LnaVOCD3qopJUiZNt7NOepadRl/pSf1pppncfpWe3etI9wLbJ79qqyaG9W1CX+pXblskqYifgKri45nFddDFyCZYiZpgUgkGpGGD44qV02X1yAHadr/9rVDCMFUsCAwlSRyJj9Kl6AkasMs+FWJI7AiP1oAtG1YVdhnAxio76hSD4WoN5wt4gnIMVxQqYJBjyIP5U7Cht5ldNoUjM80y1a3MBHxp7rkDmO9FtQuflSYD9U/vNpIA24xU3W3Ws9QuMpU71BPMYx+lV13xRHFH1hYrYul1ZnXxbTxgGPxqHqSChx1l0+QpDqbhH36jBjjFIXPlWggxv3CPvmhe9uE5c01nMYoRZqLAMzMwjcc+tcWaMsaGG9c1xJCyTRYUMusZ289zVh0vRrdm67FcbiRyBJgDymDJ8vjNVJZsse5q20Go22goJG5RHxEg/ofnUtjJ12xp0YIEa2/ZpMk+pPPzqm1loJdB8Kq2T5AjmrK5fZiNwUBeAO585qJq9ja6zp7hAAI95JiJ5H0qRkUPgZrqmt0zTbjt1C7Zx4u1dTsKPcyCAZOa84/pLZjqenpPhCu0esqP0revcuDGPjWK/pBsC503T6liDctXNgIHZhn8VFY49SNZ9FTqNOlv+jG5dt5a7fDOTmIbaAPp+JrC31IwZ4rc9Pu/af6Pep6Z4c2mLIrGNo8LT9Qx+tZnU2BfspcKghlBBrRWrCMIy7dFAVAJOaZHiHPNT30YnG4+gpLejVbiltwggwPKiyvRaV2v5O0WhfUapbROzksTzjy9a2adJ0uu6K2l02mW3rLAL2rijxXfNWPJnMeRjtis0vu31PvPGG5G2ZBHwrUdMuvbu27wYrMEyPzFZZnJS0bYccfTt1sL7CX41eptCNr2g8/5WAH/AHUT2xuaLqF/TI19mWwG3e7AyW24B7fd8jzU3q/TnTSXOp9M8LujNqLS4LDBZl8+JI+nlWDvahnJlqrG1LZllgsbSTsuL3XL7aa1prb+709tAiopxtAgT51DN1dRhiZOKqizA8g05LsxnNaaMS5tI9hFZCWWZMHv/OrJNbdOlu3BdU2LKM7qX2ncowoM8kiI8zVPotZsYLcIKnsajavpty1da+D72yzTv7gn/F5fHj8qxeFNm6zOKofYGo6jr7vUNWxa4xLEkkkmI+gFRLE3b7Anlifxqy0ylOnah15RC3PpUHpiFrhY57V0xpKkcrtvZaP7HXNRpk1Om1VrddUM1u6pULIzkTOfQfOvQDqLeQCxoWi0xGg08KP7teB6VJOnIGVBrKzUy3tKus6mLems6FntqwcXN0Zgjj/Wqex0h9HqtLd2OzqQzhVMBg0iD8APxrevaA4gHyqI9rceTRYURWecj8azjhBcVAvgW4Wj9PwrUNpwe2KjHp9k5Npc0kx0FS8LiBw2GAOa4E58Qp62NihVAAHAFIbbTiPnRYDCCf4sVHvaOxfdXuyxURE4PyqUEIGRTShoAjnT2QsDdEcbjmqnX9KN5baaVFVVJL7nyZiOTx8Ku2XHFN2x3g+VNMQ4FbentIHZnVQrHaACQMkR+VIb5E8elcTuxiguk8c00BWdbFnV+6DIzFQcqpxxTLOn032K2lwMHUZbMmply3cExPyqFft3SCCTFMTISaVLpYFzbjzWaBqNGdOvvFvI691BAP41Iew5U8moWp0jbcKTTtiojjUoedw+VMd/esApgDmcUq6d4+6Z+FFXSsBJU07JoDdTxT6D8qCU86nXlhlx/Av5RQlVDcHvAds528/jTFZI11kpotIAu3au05zJz+c0nTUJe4dwB2gR5yZ/Sl1essXLJtoLrEwQzkDb8AB+dP0SsthXwJYtI8uP0pIZJ0l63bNy4UZrjOYZXKwPLHNE1LW7lpnG7csQT3+Pn+lRbSFLQB5bxfWpx0pbpNzUCWYXAm0fCZrLqVnZxj6VtFfIIphJUYo+l09zUXCoUjbkzU0dLeMgfWtLOOiqQNcuBC20Hlj2qRfv2Dp7VmykFJLMTMk+vcfuKlX+ni3ZYkrMYAPNVqW2N5UIglgINFJuxDSxjzphLnia0qdIQ8qaMnSbY4WT6ninY6MmUuHkGu91c/wn6VsR0qyJkAnypw6daESkUuQUY9dO5EwTSNp73+BorZnRIRhQADzThokAyBRyCjCPauJO9GEeYpLWpaySCAVOSpMfMeRre/ZEHCr6zTTpLIBPuk+a0WFGLHUtpHuk/tD91i24j4CgnT6h5d7VxpyTtJ+tbtdOQJVQR5BRFETTAkkiD8Kmx0edm208V1ei+4AxvrqLA3BdIIJNUPtSq6roGqsW7L3LhClVCkkkMM4+da0wOdsedJKEbQBPpWSdOzSjyX2Y1dzSXNRoH0bXRqAFIVPEpgiTPbPc4oA9nuq6DQOuu0rLaU+FwysBJEDBnk166VUdj+gqLq9La1eku6a4RsuqVbOR6j1HNaRnuyXHVHjFy0iSIE8UHbubgcRVx1npVzpuuuae46sUiWWYMiRz6EVUYW6BzIrpTsxoJaFk4UhLoMg7gJ+uKtrN9igDW2W4R90g5+B71RhmRiAoYTkd/lV70dhePujcMeX6ERUZIclTLx5HB2aHpS6vqli0tm7bt3LD7oZZDKexHxHNYDrGmbR9W1mme0LJt3mAt/4Vnw/KII9CKt9F7U3/AGe6zdW1ba7btXWtvbafEoYiJ/I/nW0630jp/tv0a11Pp1xV1QSLd0iJjJtuO2foTIkEzw+7DP3dM7JSWWPt+DyQie9S+ndL1PUtStjSWme4SAWAO1J7sewwf0mrjofRul3tVdtda1/2PUWroU6d/DIH3tzHAmQBBnB8wa9I6b03QdN0Kp09FXTsSwKNuDE99xJny5rdv6OdI8bRLyaq5prw23UcowPZgYIPzqbY1lzTMUkHaSrKcj1FSvafTjp/tbqoQrbusLyk/wAW4Asf+rdUJ9Pvdr9pldWO5lB8SnvjuKtCeiWb+nv6S/ZtzYe6oAnKjIPxA/nQdNpb2jZVuL4WPhdcq3wP6HNRbhVE3idsgUfTa27Y+4+5DypyDVWyaTPWenkN03TET/dqIjvAp9wkrAGTWK9n+tlOpKArBL0K9pRIZuzLJweAexHrmt2V8O4kERJyD9fKsHpmqTasiG3jImgtbXnYIqaykgEd+ajsu0lipAoGR3RTwO3lUd7J3ZMfA1LKAtJme0/pSlfLJ+tAEH3ZmATSC05bg/GpJViZHNNtu7GIYDzMfzoEB9wQZOfnTX0+Jgkd6lFG5pOcEU7AhGzj7tN+zk5zU/3WYHehm2ysSKLFRDNg8AV32YzkVOCmKcExlfwp2FFedL/y/jTfsascj61ai2sfGhm3Jwpx5UWFFWemIx+7imjo9t+Vx8KurdsGAQR9aL7lBEEz5RTsVFAeiWFWdh+WKb/Vum49231q9e1Ehh+FCe0kYosKPOusqlvqFxbYhRgCfLB/Giezumt63qT2rttbii0zQwkYZR+tD63buJ1O+lxNsM231UkkH8al+yS3U6wzW13J7pldjwokEfOQMfHyrT4I+TvaexptElqxZ0tpblzxMyoAQoxHzP5VEt2jbsqANqqgnPBjP4zVj7YkjWadsR7sgY7z/qKatxddr1NlVUNqAzqw+8u7I+lKPQPsH1C0NPqlsg7giKu7z8IzU/oytqg+mYn3Qm4QDB3YHPwqJ1ly3VbrHE7Y9RAH6VP9mwPfXnxAUL9T/pWS7O6VekWtvp1u3wGP+Zifzrm0aThM1PL8R+VcXPfcPlVHIyrfpzXVCXLjNbBkK0Hb8MSK5Ok6a2wYW9zAyCwBIq0DMSAFBFcVVpBGDjNIRG+zgAED60osE/wjHrUsIPKa4L/vTsCMLYAkqBSFAe+PKpBVQDhj8RSEISJMeUiixURzaEQAK4qoETMeVSQN3BGPPvTjb3GcUDIgRD2bdSi2BEiZqQtkLwNvoBT/AHY74oAiiyrcYPlNKLKjkfWpJUbcAYoZ3E4AHzoEcEWBiupw3QK6gRrjHEE/Ouh9wIBAHbmlCvMkQv408MreEFmPEVjTNhhRs+Cmi0WIMUQ22A7mkKDaZx5zRsDzr23TZ1YkrO62rHHPI/SshetBWV1Mq2a2/t7bS3qtMR99rZB/yg4/M1iEfeDaJ8S+IV149xTOefY0oWYQT8amaJ2S8rgDd51Ezzn1ip+lVSwU8TzxWtElL19gnXdUAm3cwYiTyygnn1JqX7M+0+p9n9dvXdc0twgXrM4YeY8mH+lG9q9Bqbmtsai1prrodOod1QldwZpkgcxH1qhtdO115ttrR6m43klpmP4Cs5cZR4yNItxdo9R9oei6T2o6anVemMj6jbuRgYF1f8LeTD14OD6YDQ67WdN1BOj1N7S3laGTcQCQeGU+vYg1L6F1nqHsprRZ1un1FrTXoZ7F5GVo43KGE/ziO1aX2k6DZ63pV6t0va2oKBjt4vL/APIeffg9o5sc/SfCe4/DNpLmuS7KW/1XS+0mnKdVt+56hZRhZ1VkRuIEhWXuCZiO5xEmc9bdkgqxwe2DUrpvSdV1LV3zbQhNPbN28zYChVmD6kiAOeewJEByVYgdsV0NK9GTL3RaNOsaV7F26bN4sPdXdsqWAOHI4GYnkeR4onstpUudZuafVbVSyrNeRhukKZZY78ER8aq7HVtTpdKNPbVIyZYGTJnzqRpNTctMNQH3XLm5m3DEk5xwOB9KwlKcU2zox445Wox7NZa0WlE9VsDT2gpdgthWVSoKruALEKwngQIaamarqO/SJqftv2W/pQyozDcrbv4WAE5jB7fhVDo/aDVW4VlD2wSdhJVZIAJgd4Az6Ctb01LHVumW7mpsW7txiVbcoMgEwDjPzrCMrkdmbx3jx8rE6R1pOraQ3Npt3lO1lUbs+Y7xUx7m5Rlj/mBH51EfofT7eot37Vk6e6rBgbTFRg8bR4Y7cVa2ta9qJVPjsE1vo8/oiAOwkIYiZpgLAwARNXmm6ruJW4ylZkiO1M1On0+ol7LKjdx2mhxEpFO3gMY3d6EWaZAk+lSrvT7+exHc96JpNHLKjSRU0UQ03wQcikCmZire70va0gn6VGu6B1AO0kVVAQxMmmkH9mpw6feUSyso7d6P/VWqNlXFskNxHNFCKpiFABIBNcoaRHerK70fVJZ3tb8PkMmoYsMpkkiMckUUFjAT/hk/CiKp5OKUKwHrXEtK4LekxToVhFWDO4x8Ka7wdwZj6AUexptTfX+ztOR/iIx9eKjXbb22ZGUqQYIp0AB23AzP0rP9Q66+mvPYt2IKnLMTn1A/Wr51ZjANQ73TtPfYNdsq59RRQmYS7Zuay81wC7cdiWeEk/HFXPs1pNTY1bu9prdlkKy0KSZEY5860CdK0qYFhB8FFE+xKo8AC/AU27FRn/anTLqV0yq6m8pY7SRlTEn6gfjUfp+iB6lZ92SQplm8wO/z/WrTV9DvajUNcXUhZgbWXd+tSND0pNGSxuM1xvvNBA+lNOkDVkhtBpLwm5atXCMSyg0SzpNPYEWbaoPJVAp8FR4WJHlFKGYnyqCggUHNcVAIBBpoPimaXfIBBpWAoB8opwAGSwoJZgeRXbo5osRIR0Jy4FF2I38frxUD3hOSDHwp3vmHDERximIn7FP8QNMZB3IPxqEdQ/nNIdSQfM0wJcATIFKhUCDA+FRRfJxtP1p4uA+YoAOYJgT8RTdzLAIE0P3p7Gl95I5BoAIWnsKaFDNPFMLkiO1creKJoAP7uurq6gk0pEzMknzrkKrw2fIZozum2JY9wajMGmQwH+XFZmoYOhmFLDgyKRixMbAB6iaGLhVQpyD34ri5gkbT8e9IDz327fd1q0mQq6ZefPcxrEZTUq/Oc/Ctj7bKw60HaYNldvwk1jrpLMYBEeldsF7Ec0vyZJAiZ86l2Hay6Pt3KYJA/wBahO52iSJIBgGpWiuIHVDEE94qxHonsxqA6NaW4rW2G5IOVPkR++Kke0vtBpvZ7prX7pD32BWzZnLt/wDEdz+pFZrSdRTpIbWW7Bu+4tszKDAYBTia856v1bV9a6ld1urubrjnCjCqvZVHYD/U5JNcjx3KzZTqNA9TrL/UNde1mpffduHczevkB2AGAOwq99mfaS50i/7i8xbROfEo5Q/4h+oqlTp+pXpn9YG0w0rXBaS42AzQSQPOIM0TpWlXW9V0mmfC3r6W2PozAfrVyjGUGmEZNSPWtU6J0TqNuzZWb1i60W0hncqRBA5YxHn2rydLXvrxjKkzXs/UrDSdRYCm5/HaX+P1HqPxHrWG630i0zHqWmL+7Ybrtu33/wCYfr9fOubDk4PhL9jXJHkuSM11TTpbu6ZFXbcWwvvfVizEH/pK0Wwg9wh7yw/L+dN6rhtKzXWuhrMqSBuCh2ABPfjHpFLpH3acT2Y/kP5VrldxNPE1lRIsDxZPbit37PFW6RyJW4wifQVhbQO7Nbf2aYNobqEeENMz6eXyrkj+R6nlbw/uWbsQ2OBQrt8hdsAHzoz2VVick+mag3gysV920nPbArazyaGjUMswZqTpde4KoTwczUVEWCxHHlQ0Ye+3J2qlIlo0y6xLjqM7cGDU+z7l1IgEzMg8VmkdmZcx51ZWnZQPEfjNWtkO0XguW9yqcgdjUkraugqFEVSBwqkk1M0N87SZwDVJA2WdiyqkLcRWBNWXu1CgDC+VVlrVpuAIFTG1AIBmtFEnkTVVHXxKMUDU9J02psMotqpOQQO9AGqBME1Jt6kYAptCsrbXQNMEKMklhBPFVOr9nbtly1s7rYPnmK1xvoRPehPeVuc0uKDkR+n6ZE0K20TAHfmoXU+hPrWRraKrAEFmMY7VbW2C/dOD2qSrq6RMUcQ5Hn3UOj39EoLbSGxuXzquFgDEZ8gK9E1XTtPqTFxA0cSay3VelNo7k2wxtNx3is5RotOyl27TgSSO9DOO2KKyvPBgU0WnP+L5CpGAfZug7QfI13uhBiM0R7b8cetJtYcGfiKYAjZ44pvucxA+E1IChgCWANLtCxOR50ARwgA4im7dvYR51KKkwDM0wgKcrQIjhQThQacLecr8M0XMYHfnmlDmdsAz60hASkTDeHyOaAVCn7q1JIYz2oTjkA4PNMBm/b/hjyAppdZwI+FKVJJheKQofKPOgQhuL3UT6ik3oYkfSu2wc0oVSI28eVAHSpgAmnHaPugggUwL5A1wxxmgY/c4jNKjEnNMBYmCaKIHxooQYNiupo4FdQI0iuREkkCYyKcXlYmPOaHbZHve7BljkHbz86QqQxTJI7DiazNBpZjMNI8q4XHAy0AHgUr2bgAK7RnO6mhGWS5BHYAUAYb22O7qVgmSPcj5nc1ZAqXfaXCieJrZ+2oB1WmcCAbZXI8if51jgJuRgCeK7Mf4I55fkG1NhbbZUxGDXaVU3jaWY8wB6+dSNWobT232g5IqJZbZcwqkxHc/6VoiTV6Yi/Z93tW1KNujxZIgfSSapbXsV9o6pbKui6YtucDIAHIA7T61M6NqVTUFrmV2Nu74ia1XTtZoxC3GttbLYZX2leR37/KufI+LNse0UXt3YRPZqwtuzst276lFtqAq+Fhkdhn6xWG6DnrugEwTqLYX0O4RXovtno9R1Ho6afTAXG96LiA/eZVkTB4+8OKpujex/UNJYbUD3JvMrK1tgCwWOFnvE8x6TU42nGiq9xsTpdYy+G6Z7Ams79l6x03W3/tGme5o2ZnFxSGKTkyBmOa12g166hSjI1vUooa4jLBA8x6TH4VJLAgndg1hOPw0aq0zH9M0Gguap0uW7V23dhkV1B2mMhfQ8xPbFRPa3p+m0S6E6aytoMX3BVAmNsT9TVj1vp32AHV6RG+zk7rijBtGZ3DyXuf8PPH3ajrvUv6w6dphdBN6y5BfsykDPxxn5VnbWmbYa9RNFBand8623ssofS31PZlIj51ibX3x8a3HskB7u+D/AMv/AJVmn7j0/IX9Bl4bTiSBjzmoOots52gn5VZkcx9SaEyhQWJA2jM1tZ5JTmyVlCSC1PsabwiF5mZxNGu6kPcBVRLMq5xz3qZpdFeXTK4sXbl4tLMASJPb5AAfKubJ5ChJR+TpxeM5xc30RrdmCZ8IHnUqzIHMgcU60LbWrt28rlbRG5VGczkk8RH4052tht1okqwxIE1tDMuXFGEsL48mFGViYpUuNbWAcUNfEsFyI9KaSRg11Rmmc8oMmW9QZmalDWsQBJmqmSvAxSi6yiRWlmVFyt9jmQKkWtQwyTVImo4zRl1DTzVJiZfLq+013v5PNVC3TzNEF/iTV0ibLm3fnGamWriwINUCXwuZqXY1YYjNFC5F2GnNR9fpDqtKyjntTbN3eBBqwtlfdweaHGxqRkX6C4ad/I8qNY6OLczkkVqSidxTTaTsARWfplczJajoyMTjafOKrL/Rr6ElFZh5gc1u7thGMRn0potKBG2RS4FKR58NAwEOkMB64oR08GDzWv6tpkVgyJEjOKz91fFtgefFQ1TLTsrhbAPIkZrjbERifWpJtGPB3OcUoABEkT3ikBCNsmPu4+VcbQ5AI+NTBZDboBzmaX7NcAxBoAg+6IE8R5UM2l3T4pn5VOKFcEAEfOm+6YmQOeRQIgvbMSIg/WhFDxFWosNEMpigtpvEaAZW7CxgDNKbXBMyPWpxsZwSJpy6NmIGT50CK4gqCQGPwFcSYwKuR03coAx60G5091BJAAFOgsqyIImJ54oiiWAgH5Uc6cqSCAfWiWre055oAT3ddUwLgV1IRPGrUjADHiYNBOoLgg4HpSKipkrI7EjFPCQoiPhFTosYG2qY8R86E9wziZ9BRihgkkDyEUwkqn3dw+FLQbMl7ZoTY010mTuZfwB/SsUU5IOAcxW59swW0elJWJdiZ+FYpIV8xBrqxv2mE/yEtXt9h7JmVaRSITugCMdhSPaKapmGVYTIpyD+1Az6VoSWfSLot6qyxHhDicYNbAhVIK2PkDArDWzsVWBIIPavRun/APqun2dQBi4omPPv8KwzLpmuNsr9UNTfZCdOrqv3d14qynzBAM9q6xc6hpmbZYbawgBXDRkH+KB2q5+zgkEpPbinGwAJGCfWsOX0aAP651KqN2l1NzaI2gp4iB6tQPteousbj6dbMnCK07cVPFobQpO31Ga4W7Y8RBaPSKTdlLRAN/UvuAtgg9o5FZLqnTr2h33fckaNjxyLRJiPQScfTyr0DYsGRz4ga5kR7LW7lpWRgVdWAKsDgyPL0qJL4Li6Z5f0/pOr6lfuJpGs+EbiHaGC+YEEn5frW76P0x+maUC4we6xG9swPQT2zWQ6v07U+zmvt6nSO407PNm5ybbf4WPfHnyJnvWz6J1qx1jSbwqpeSBdt87T5j0Pb6VPGmbSzTlGm9Eu6FUEsZzECoeoaVgCG796tEXT3blv3xi22JHY9p9Jjy5qRotPol0y37qJ71gSobdGCcxztJgecT8a4vL82Pj6as2weO8q5WZ/Q3FOqt23tg2xIhhy1aXTqdhdHRLZUe8EMNhJmDEZM8flRL2m6Z063cTTsramCVZTO3Akk9iYwOwqOun1NpblxsadUDMXzE4EL514WfyvWlySqz18EUsVN/yC1Oq0v2J2uwbjKVYhBNwyMYA7/h8KqrTblWAPgKS+GuOrJAtAbQO7fGmoXQLtAxyD3r3/AAvH9KO/k8rzM8ZvjHpExZIHhz6ClCuWyJmm27rsuVA8vFR5YrmJ8pruOIaUUACORMihbd0gKwjuRRWu+IAsBjgjj50UbSARGcZpptEtJkZF2gzS74orp4jIgTgzzQyh7VqpmbgOF4xXbywEGmFCBNKgxnmtYyMZRDK7d2NSLN1gw8hUZIIzR0A7VqmQ0aDQX0Cgmp6asAkVm7F/ZUpdSS0mmgsvPfxEk09bs8VW2r6vA71LDQoiqJfZI3AHFKh3GTUdGUtmjq0DFRJFJnXtIuoA3HjNVmr9nluy9lwp8jkVbh5M1ItEd6hwT7KUmujGv0DqCqx92CB/hbtUX+q76nbetlT6zgfHvXosLEio96yl5SrAVPplep9mS0nTUReJJp2p6cqgOg71eHS+6aAMUb7MriCMVSgHIyx0ashJQE+oqtbTX7WokW1KerH8q3D6FGH3c1X3dAQxEVDgNSM8LRdgAkU5tJKxtH1q9HT2PYUh6e3eaOIWZC/ba3cZSSKJpZDZUTWjv9LR5lckRkVXp0m5bu5GJ7VPF2O0dp03kmKLd04YcVOtdOZFlQalL08wJq+JLZkdXpNrAgQPSoaqFuSflWq6jotiE1mNQhV8jioaodhty11QTMmupUM0BsIGgTPfIrvdqAIU+REUYwjEgFm5ALD9KeLXDKcnnxRWJoQzp5bbsYk4+dcNO1thvCrMwCczU2VtKGTa7SMbokfOinW79MUu2bczKr94D14oYzCe3Kp/VNggEsL4yfLa015vdYB47DmK9G9vw50elKwiNcbcqzE7cc//AJV566IpBJEDPNdeH8DnyfkSbRfUI9u3aO8IzAL3Vck/SowIV1JwAe9OTWpprwcN4zgDn60IqHb+03c8AYFaJ2T0WK6jTWz4WNxjwqjit37M3X1PQl95p2t7HZATy3eRjzMfI1gLSqpU2htXEtMGtn0j2h06JY0d0kLAUXlyqmYAbv8AP69yM834l4u6NMgJIBBn1zP0rnRQGY8DyFFQL7sMuQcgjINNO5Zng545+tclmwMW5XAiTmeBXPbhe0xEUQKwDbhmcT5UhV2AMRPnTACw28STEDzpS8rDcxXNbYDeeZ8+BTCuMEk/WkMDqrVrWaa5pr6K9l12srDBH8/XmvP9XotZ7M9UW7ZctaLRaunIYHlWHcwM/IiDx6J7szOfgTUPVdPt9Qstp9Rb3K4naRkEdxHBmP3NDSoqLdkPQ9RXqdlL6OVAYblGSrDt/rW76V0/SjSBbq3dQ+xhcZ1ACgHcVEEH55mea8rs9I650Lq6p02ydU9wbdiKxJU8M3G0T3nG0zAIn17pWm1vSdMG6lqNIxto76q5ZUrsUKImSS2Q2TE+VfN/8u1JpJ7PUg3jxcVpv/v/AH9QPVundO0un/rC7cbTs5aVIgsRiB3ic1E1b27Gh91YkwSCXyHtmAAMTP3cY70uj9oW9oOoanS6RWFr3u202SWEGTJaQIBgAAc+RNJr+nX9N0g2mhfdqxAc+JjEkAjGM/jXmcFDJGr/AH6s6Mcmko5Zft+n/wAMpdO26ydlMQTxTg6bRxUa7vZi7ZZjLGOSTmmjdPBxX2sYukeNOSt0WAuJAEwO9ERkJ++TNVYZpPlThddRj8KviyORaEhiQDPrFE8MYJ+EcVVfaXAxNOGreM/hRTFaLUMAZ3T25pwMngVWLqiSOKkW9QCADg0UwbJoWR/IU0pFIl1WEginFhwDVK0S0DyDTw+RTSfOm7s1vFmEkSg4oi3CDmoYJxRQWJCxzWyMmWOmuHeIarRLwYROapVtvbUPzSrqWVozVVYXRdi5tg81It6gECaphqSYoq3+M06JsvEurFHVwQCKp7V41MS5KipouyyW7jnFPEtkGoIYxijJcKrzSANAYQRBrp21Ha+ZpDfmnQrJIYTXFUYzAqKL1PS7kUqHYdrY7UzYIp4eQZoZfNCQWcUQgSoNd7i2RhQKYXzilW4O9PiHJjhbUcCmssCnG4ORQmeaKFZF1dgXrRBrK63QkM0AzWudselVurshiSBUSiWpGW+zkYrqu/cAYrqy4l2Vr64HdgifI5oJvoVyzQO08UIWFA3EQR3k4praYtJPl2PNc9I1sedftYhfCfMc0j9VdkXxZFIdGveIik+xICYXgTB70uKHbM57WajUazQW1soWKvuYwWIxH61hk0eu1lwpbsXW7eFD+JivXzo9y4QD5Uw9OLCCdvnBwKtSpUiXG3Z5ja9kNfeHvH9zZAMxdfxH5CarHvtMe7M/GvXm6QjMQfEvemN7MdMcl7mktseZ2jPzprLQnCzyA6i6fCcL5A1J02sey0puGIjma9UT2a6REnQWeJIKgH8qLa9mOkKTHTdNPI3Lun5Unl+ylA840nUdSbqpYDK7EAKrFSfoa9N6SNU+gs/abha4qjcw8QPlnmYif1o1rp+k0zf2GmsWfMpbVfyAqYYKSrCOAy/pWblZSRxUurERIIgSRGKYltmAmI4AJJ/Oi9wGWINMcFmA3sFXOO9KxiFQfKB5UNrYBCgCZ880Q7gvmpmCcGhl1DQygmMZ/fr8qLY0kDKKGBZgADE0qbLbrcO1wrBirfdaDwfSk3K0GCsD+LymgtN0GC208ZpNWqKWgftPc1FtLHWdKzH7M4utbZzFoFSyAZysja0cg8cRRP7T6nrOn0uh0aXLp2m1fF2547qYZQSoBYA7hAEgLJ5xN65r7ynSdCRkY6+4LTFiPCpMKT6Bm3eRCspwTUHUeyOisaXVXNGmoXUm3vtIzyqsCCV2kAmYKwzYkV5E/CTm18/B6uPyEoJsuvZDqOt0WotrYsWtOgQl0CQqkZ2gtLMSFMkkniSICjUtrbvVLd1tSqe601sm5wzOpBhuANwYYiBDEVkOl2LaWF1Nl/e2r2msoVYGUuLu34PnKn47h2qwl1VlRtobDKDgj1oh4KzY7baMs+ZRyNxW/srnsyaC9kmP5VZMihpJIzwTzSFQyliMAV7SZ5r+ytKQeOTye9IUJGRU8ou4L5+XFMa1jAn4VVomrIBtz8aTYQcmp505PaKYbBUZ+NVYiCZBEA/Kl3Y5OKlmzk0w2IiRNNUICHdRKsaLav3Ac4FNcsiEqm5hwsgT86JbRGcSaaRLJSOXUEmpVuw7ruAx5nvQLag47VY2W8IUHFarRm0MFgAZotrYWGPEKeisxOJqTb0bKN/J5q7JoY53LFAKAiCKlNaYsMEUT7PuUYg+dUmS0VhDqYmj23Ykc1LGnCmSAad7oBsLk1XIlxEsu3rU1LpBANRgm1vKpdpEYjOKLBIl2mkUeSVxQVQKBBoqN51LLQFp3EGaeFJouD8KXaPKiwoh3QUWQZpbV6Vz50a4gZSKh+7KkDNUmQ0Tku45p4MrM5qNbQmJxRgpHFMDi3cU2czSxGDSEYilY6O3+VIWxTTikJmnYhCZFBcGccUQmmF8VI0RSniNdUgPiurMozhVchUnPnilFskgeHPMUgQG6fDj44p5DBRIaBwtcZ1dgoDMVZsT+Pwp5JU4QEDEzE08hduJOJK+tIwSYVojyxFKwGguRgDxcRXPI/vBtkZAp6AgSGJMecZoYO4tJIK8yCAfhPNJ9jBByiggEDB8PMdvlRkdQyghQ3YTJakEkhQFbI+95UrPgqBAiNwHHwoA64xAkHaxMZGBT0Z9rQoIBIED8KYrNuE7STk7sU8rJIzBiYMD5etFAK9y3t2sylo+7/OmqGCgbYEcCKaVCKIU+vlXISiiAWjiSSR9eaACIhAyMg+cTXEAqZGRnNMNwbYgz5UJ7h2kD+KMHBEZ9PKpZSOul4D7gzAkrIifQemPx+VRw1y7dXcCqr/hkfXHofrRS43jMTwB2imsLQMgGRHhFFBYn9mrgGWYeGdvOMDymuuPsYAAAwJkEA8edOC21NvxNG0jMxEj1jsMwa4OjMR5AwDH77UUOyNc02nuaqxq3shtRYYNbvL4WWDIEjkCTg4Peju7Oxe54nYEktzJ5zTtqMxUliYDCRjy54n0ppPu7bMQxYDsCfwFJpXZSbFtB43FFU8kAz5enpTpHvGlQZ4DJwfjTEdXtq9tWYN8tp9QTREInkDzBPfg0DGNbXaImDyBmabGzcxBIVSTtUkmO0d6kl5MhQ0CQJ/XvSA3C7eBVMmIad3rxTFQEosACZZZApBbZiABj481ICMcmPMZpyrMAOCTkeo7U7FRDayGIkEKOa5tOQDAJX4ipb22H31A7YjmuFqDIkE44/Sqsmiua0FiVHwHamlAyEA7SRhlAkfpVk9oMoDqCOQeajvZRQWZwqL/ABHtTsTRAeyYgmPU4pn2dwQQYqwe1tx948AihtIkBGIHhJJwDVJktArTsjQwmrDTDeQUquUOsgIYnMCrPpzQASuJgVopEOJaaewywTUwcRQrbSookgCqsmhSoJzTxaBMg0MNmjpE8yKtMk4WAYkTS+4UkSOKeCO1PGadhQF9OrDjPamJbZTgQRUwRFMIzmKakS4nIrbc0ULimzShqdjoIBTpoYbFdNJgPxxTWtqRI5pN1duoQCRt5pwfEU1moRbNOyWg5KsM00gj4UKafvlRRYDZjBpCRSOwoLNinYUKWobNjmms+KGzY5pNhQ6a6gHmuqB0V4UISANxHOQfy4pGWDkNJGC0QKeV2XPCPEcYEilRdqkEwea4jpAnBEbRniYmm+6CXQ8AMe9HYxwm4cye3wofjLTIzQMS6wVgSSHiPvGPpTA7MFEnHJB486eVBiSCQZ+FNCzIQbQP4iZmgBgaT3gk5H+lPKbRMg58+K5lIQhcH1NCRLkj3zrvIyUB2/nQAYXFDkDIimXrm23vDqgjLOJH0kUI2iwkNwZn1oVxZlCJXyiKKAEOqrdVv7VQQ0Kpx6ZNS0uuyHcApIGAZoITa0ggT+xT2ULEMw8xJiRQwHtc8zAAiYobsBbJEx6c0pGc5/ETSFFPljsaNABd5AkZ485FDZyzCcOvkM8UclWOACWwOOaQICxk54oboaBh7rxAKtM5H4UUI7EGIIxBogXbEAsuYgcny/KnELgAYmkMYLiq4TYCzZgQCB3+VLvZGJMkTAIWDOKUXOQwKhTIIb+f7+tMdiLqOHbcSfCs5/frSZSChwIQsFHaTH75rmCIAzbmAGCcfn2oTsrWyo8O6ATIU/KQR+8U52m20kjbBAI3Y+J/OgYaTu4E9xxinCMIVBwIBnAoA1KtJJhAYDE9/KKU3YxsKgjIOY7cTgUgCbrjWybe1gwgDcQTPlH+tNJukr7tFNvvuaGA9Ofx8qCt7c7KIG0CJYSPnyKWxuKgBG2zEEZnE48yaGBItu7rIQrM/eAn8z60/c8lRB9fIULKMWYA9j6fsfnXM7bhgRySc5nzqrEGJXBIZmGMnEflQiiKoS3bJJM7VET6+nnTEuOx2BSpiBmB+VMtyFbduhjMtz8570CHor722qQpEjJYk9xEY+M1x0xDo53HaYEkCMfvFMkjdBIA7c9u/lTvfbiQr7gcAERHwxP79aqibsVkGFKz8oipOmZFIUfKoZcFpIIPoTH5xSrd2knPwniqTolqy7tGRntRC3rVXa1qKoVmg/GiDVK3DTWqkZtE9Xg5NHVsYNVyS0SamWmxVJ2KiUh4owPrUZXFEDTFUJEgNXEiaCHxSl/WgAhPlXA0Ldmu3etOxBt1cXxQN1dup2AbdXbqEHxS7qBBC1MLUwvQ2eaBBN+a7fjFRixBpQ9OxBGfNMLSKYWpARFFjSFJNMPFOJgUNiaQxDzXU3dXVIEa7fAU7VVm8pAH5GhpeJthTmc8fhTcmSAAD/ERShQzbZz5x+xXHo6NjbrNKlArGfulyo+oB+lKACJMAgcdqc424PHB9aEzOkzOcDEUDHBokbjXSGaOIwBSEqYAGR2HY0jKCQC8kwDmIoAIFAJzIOYppgAbRn9KG7GcQIEc80u6SZLemaGIaSyiBuHeVHNAJYgzDAdiYopGZLn0G6hD7xC7iTzHFCA7/KQFEA7qUq7EzO0cDk022m4jYSJkiMz6U8iUDGSojK0DBbtqnaCR2PamhnvR4AF5M/P+YoxUFoAYmO0UK6rZ92yqcH7sx8vwpiQTbsUdwMSMRSEe7K7vEIGWgfTH4UwEkhZZhlj2kT5fvmnrHuyApClTJP79fxpUOxQdrCN0NnHAHl+NPBKkyQee8+fP8qYikSBI7ZEzThbUAqDtgEEedIdne8Yg7gWPnPyj4fCKRmBIJIk5zn8POkALDwsCOxnzpdi7gTEsO3p6UUO6GIoUEkMzMMHmD6CJiuG7bNt5YztKtMD5iZ9fjmnXVDsEO3cciDzFNMMqlXaB3Az+/wDWgDrdxQxcqog+EKvHr6fH9lHZBcLFVWTyvJzyT3iacm1l2A7ZaZIiDMn9aQ7PES9vwkqxBPP5j4Uhgxba1ZIsuA4wS2JPqMwJ7elPClto8YbyQrGPIzxHb8aa7QWhfCBMznHlGe3lTrbbVgqptkCE2gEZHrkf70Aggu43ABVJwQ3I9Z4ohdWUgOQWGWkRMZzQhbULtO4hvvAx65polFKBtyqIOCTtB7QJmJpaGGErtCr4VMhvxkE+prmBZiCWZAYxMRH5Z+tIgVrCvb3Q6hgrSBB4MESOB++eKBnDFQ3eAMmARPrTQjgVhQoO0ZjtHehsi8hTJzPFFG4qZZVacSs7RHBGf3FMDorMxXa0SNokAefrVJslgTZkGCu+JwwJpgRwfECWJzBmcfv8Km+7tu28MTHIk9vTy/fwE6I+0CRBxie3qaoRDfayNtBbBIUY/H1ptjdZYkv3MdxHxipLoHkPwy7WJBiO4JoUOjAESzHDAGPQiJzwPl8KZLJ2m1ZUwTirS1qFZRBrNC5uUw0yO3apFnUsqjmtYkNGjF31p4vY5qpt6mVGc0UajiqJLUXfWl9761XLf4zRBd9aYicLlLv9agi7miC4KAJW6uL+tRfe+tcLg86oCUH9aUPUX3kUoemSyQXnvTC3nTA81xf1oGccya4U0H1paAFPxpgMGlJphOcUAEJMTQjRAcU00gB4rq6uoAiGSDK48jmhI3Y7ZByT2/c11xt8gqSB3Y4n1HHzpC3i8BDADtgfjXDR0tjwAzGSTGRXNkBBA7k8U37oLEtHfGKDufxEuC0yoCk4xRQBWJbgkD0zXbVEsxBIPJrkgiSjAxMzmKG/hU4kE4jNMTHuQskBgPwppvIQJBx8qE3jAliG8ojPf+dJ7pd0zIPkJigB5O5ScqFyCOaaCwZfFMjAI4+dKDD7EMqMCFnj4Uw2dwJZmUHjaTI+OMGigHsw8WTKiSYMVwKbSC24AbiQZpTaa2CBuIjk5ahqjEEQzCeTiKNAFK7iDJgDjzobrJAUBW5JjnvTgRJBUDPHnTCoBzCzny/eKaAaFIyFDBhO1s884/SlMBwxbxRxHPwzxXXW/s9x3YBIiJIHMClS2WIbc0MJG7NDBCBmUr7tQVBgKsCP0oxYqQNrAEc9qZtAU74G3MxEUwNuUorgzPCzPaZ4pFIeGZpYviTwa47iZDRtkESBEfHNKFQYJUiJA701zHbK8EYM96WhnByLoIaC0QCSZMf6UobcoJjiTAxH8uKYXJUgzMRzMn50hJEksAQsbmHcxwaQdjpO0H7u7PGY7/sUFv7ZWTeDJ4UQWGKcW3JLiEAyOJP61ytK7USG3HBIE+vpQFDU8IglnJYE7iSOO05IMcDuaeuxrYwrGTnJAM5+BBHpxTUYFyXCjfg7mBMjy8/9qc29WUAM2Nu7sBHMY/CgAgZFBYOAQcyIA+FKrOROFLZxmPUnvQC+4kKQRyVHMZn4c9qZIPiKqWLAMFOBBwfjP1pFE3c7WiTBETuMQTQy6EKSYBHiCiSZ4xE0wRdWd4OYmcHzM+U/DikRSVPjiGhmM7ScGSCMZ4E00S0HB2hYCqxEFmE88d5nzj/WnMvjJFoqAu4kkQT3GM/h5/ChqyM0KyswiDED4D17yKT3wfawhvEVgzIHp8x5Z+dWmJjy4O1iyyJnbx+fymuS5vBYAHO0qYPzqKuqDBkVVPkTGD6ijqyM4ESTAz50yRrCRtjLZG7AYeRqNdtNetbbbqveWWR9MVMa04J2K08kEn5dj50JwWYgIAQRzB3fKmFEZrWy04uH3gyTAz5kQOR6c0EZddjFQMQBRbtkvuK3LqN5rtIHyII9M/KDBqNcS8w3WygbOGBPw4qrEySmpdTkyPhRhrIYgmD+dQhbcWVD7Q8ZMfgKGjBxtWQFxlSI+BiqUiWi2t6uTBNSxqBtBmqNAwIhj5/CpisQqg5PeqslxLNdR60QXxHNQFaVEUpJ5p2Kif78edcL3karfeEGk9+QadiothdJ708XPWqxLxaJNHF4edUmIni5T9+KgC7609bk80wJgalDVFD08P60CDFqQmhl8YpC/rQAYPXGKCHogYRQM6urq6pAriYusoRhjxE8RxihhlBIMzPEGjlgxbwmO5OKHG5syd3LEAn/AGrjOg4NChTuLNicc+dKunHct8O30pu5kLMCAvEHvRFuFhyA35UgEK7WMlmI4PGPKhm2W27gYHI5/wBPOnXFDMSJJnkHNNXcqhG8R7tGTTA6TiCozA4EdjTIUiAMQZJAA8pj9KazFSI3HaCdoOT8O1O+8pMBTnkRnz9aQWMO1do3NcySW24FPDQsj7xrgTtPcTP79KcVWARAEg49adgMIZlBAgtIz+5pGAFyBJWcnyIom0liS0kAfEimsdjEQoEcBf360WAIliR/DkgkRj1zRsvDbf4ZhSSKQLtmQxj0p0uFBCxtP3SuPjSbHQFUmGODxHb4EeWaezbSApWACcGJHn5U4yScBRFJcAZQSRxB4zTEDLOJmGAElu2aQKPvEHd28q7cTIMbSe/FOCJtDFR4T4SeR+5oZQ6IAn7sTHnSEhjkYmee9IqxM7QJ8JmaQqEBImT4huMVICFFVRLBVPEnJpjEFCQfEIkzFSLcso8J+BA/T95oLqSADAaZJUfz48qBgxbBbcbYn/mAIYeXNKVAJA2y0HM9p+VK29l8LGTAI+XFcQd2QCCNsGIosED3B2I3QwO4bYBBj9/WnbyV23G3Be/BHz/lTWkgmSCcehFKdzL4SxOApBIYEfl+/KgY5INkRIPOGDZ7iR8fOiARuVTLSQGHA+FMd2Y7TEH0yeO/z5pVJXcZKjDAxEA8xPFHyF6EdfCVKAhs7gSII7ZOe3f88KjMigXEDME3buzY8oP5nt8mNbUrlBuA3AiCwPb1/YpyO7gbwcwdwcrx8P1/GjYBEusVIR2CN/hEn6Dn4GaQ3EYQYJEBgVjMCf50PayKQ0SrQMwYjBNP93tCgKwIMjPP1+NUiWRW02nuuXLOpIk7YyfhRFQmWFtQ+0AMxBaBk/n+8UZEAh4IHmoAIz/vT91sN4UExyT3HPPxpi6GrfLW9mzI4ZiD8+a54xJ3d8fpJHlTCkqQsqvJZYUnj8cVxdkQQ5ZJy24Hb5fWmA0usTccTwBPNCuiyoFwKgAOG4AJjv3+FSLjqFDid0cERjzqFdbStcNs7lUxIjwk9/y5osQhuTbLyvuxkEEtI55FI9pL5CK7KByFAz9e1NS3d021Dca7bbaqlgqg4ntz+/Kj2tqMdqhZwDEFo/3qkxMQ6Us0+9uBoiQY/CjpbYiAxkd2pN2ZP1BpyON3rVIVBkUgZyaVjGDTDcic0paZJNVZNDT5edCdpMcRTy/wqPcctIBosKO9/sxOe1PTUFucGojNJEZJpw5IzgTTUiWiwTUS1SUuz3qsUxRUubatMTRaK80UPioK3DC/CiC4Ip2Ilb67fmowuCDSC4DxQBK3z3p4fFRd47U4P60AyUGxXVGDYrqQHBWNkzu3TgHmaiKNRuIuIoSMeKTU5WdjhQoHNB2gOw3bvUCSBXGdAipt2l+/Ari6gbSsGScwaIGcyQpB9RFRg03CSCSJ9YoAIGQHGcRMR+Fc7qYncQD2ApAHB3Hbj0riWvRtIMRNLsBqqqNng5jzpdi+8IVCoIlmH4fhRdgmJHAGaQgruIO48xxTBDCIIUAkTEmK4ldyiAvbJrku+Ek7cc+QFMZlbcQIxIBoQx4jeciYmD500q7ksIjyjtTQUDBQWx4iJMfWmOGZpFxlEcg59ecfhTEPBcYIeO2a7cVO0oQOQZwaQlkAgBieZMxSb90kgfTFDQCFtzCMGCAZpYYEkqSZzHwpBtIgkGQDEQRSh2z6ZBikMcp3c4J4ApikBy5grzk8fLypxzAKxAzBoRe2vguOoJ/hY0MYYEqTCqx4BimhAwDAkRDAT3FKNirC4A7Tx+4rkZPuBhMcBqXXQCEOzDco2EQTwQe1N3KIlYk4IGD86eONxIAjuPwod0B8kNM8g/nQMYTBKwWgEz5d4+kVwGShnb5E8fH60pG1VBWIMQZM/GudGDF2EGcE8RUqxsZ7sltu4zMkSSfgIFKoeN4O4EjIpwgKWWAe/hyTTNpAaAADwvH1p2Jji7K6Lwu0Eqo7+c01brqx7AGRJM9+R++aaQyqTIJgkgtieRk/TinW3lQhIDcBvP4U6EPKl0hgpBxEyCfn8KVFRlGduPvA8D58Ux1dVBRiwUczXK6uVCnwk8maAHnYrHwGBMk4GRzBPFPVXchm2+m4j5x6UPcysQVIByu0jM+WZj9gmhkeJW8SGYA+954/fnRf2NjygCGNp48THbHln4wIp4YsohCwAmZoQZLrG37wMRyswwz6H+eadbdWcKQwA+9EyCPz7CmIQsyqQAFEYUyPXHnSFltszlYO3xgt27YJj8a64XaGD+GQ0ny/cUoyCxWf8MmYHOPOPhTsTB6u+lu2rMVtopB+4DuAJyZGJB5nsKA2utuiXFG9WfapVh5cGa67dtqpARr/AH2qA0j589vpTTbW/wC7Q6YKvIIUblPkQPj58D0pqhCWPtJYv4iinaFCgT6j08/jUoMbgUhlA2+AdwPL8aeEFoAA5UQSAAT8gPwoZgMBcYtu5jjmqE2NYEswAO0YmIxSeMKNhPOQwyaLhRO2WnyzPlSFtokDd8u/7NADQXOPw8qUbsktAP1rgylZhl258hH50gYI0GYInAmqEPDAmJHxqO5DMSSSPSiMpaGVl7Zkgnz/AH8aDcVZIKsWBAJWYn5GiwEK+EBTt9Yn86eD4hPwxTdo2hwCu4TtIyKGZRJMADy+MUIRLkAc5riQeKArlj3B+INcbuw/uKpMhoki4VWCact6TUM3TIkVwuAZmDTTCiYb20+lcL8nBxUI3dx74pQ8cRVWIsRenvRBcn41XC4TxT1fAmnYidvrqjh8V1IZaB25LRnjvSboBJJApCzo2VE9oNMCsY3kz3E1yG4pZoBTBOeZMfCm/euEz4jmZpxth2xcKgCAPPz/ADpERf4YJHaKQ0MdSZUiZyVPFPtBgZ2KB5kd6eEO4Ekw2CI5ri21oVJAxuOI8qLA4NLwfDJ5FObYDJ280yGzvWASSPUUpCsYnawOD50ADYIzMEE4BJiPlQtgN7bKkxMcmpBdGCqBnuBQwQLu3bK8hgRAMd/pRWwGlNvMlj8s024DuAJaYxFPuBznn4HmgsWmJzxg1QmEVYgnHlmlIWDCKB5g0xFCtkmOcmuaSyyzCTEmgBXtKqwAc8EmT9aH4wqkoOO+YNOLlQUBMd6ChDMQZMcEjv50u2MkK+0GWHPYUMJbLe8Ntd3w5piX0Z4tsGJxG4YxzRQrEEhAIOfX1oChosqCGPJzzx8vnSAKt0gAGFgf704JuYQAfgJpGBRYncY55mixj2diYIGOSPOglCyjc5aCD5fCYimr7wlXbcp/wzj86IWhS4G5cwBzPlk0MEIQN6gsN3Y7fypSz7pjcOYwfpmh/exypzMU1lG1yrZBhccCk0OxTLEtDA8kTShkVStwFiY2FcEz34pouFWG/KnOD+dcGdl3EBgv+HMfXy/WlQaGOoa2XUxggK0if5U4XHVtptsCSJ8h3kelc15AoksJEfdO2eMGaRNsBADBwp5bP86sgW04uIHIwGgGO/Hf86K4CsWiJgQBk1GAIulSDsJmCfP0+nlRXdnUbWMAEjyERyaKGDPiILAsT4ZUnEfPHHanHUCyqm4WzAJCmT2maaCWtsSxWYYtHlxEVAe9evXAtoXlUEASYDep7Umgsm3tMEKum1bm4kGIPbA548660QUVbjrdYyAV43HgT51GCai62z3qqIlRtG5W9D/LsTg1LF1fvpudW7Hw8Ajk8fMdvShDCrcAkhoB7CTPypAdxDKFAMkAp/FwPWhbs+892rWyuduTPafj29e1OS7c3nK7TIDQTAB78R2qrJocLItOzhVtfwwpkHPfzOeflikuu6gkssHDFhAA/ln0ojvJURiAysF+Hf8AfbtkgZYQpsZgygSWk4+Jkf6zmhAPPgTcclv4Y/L5021fN1tsqygx96OMH54rjtDCC54kEyBj9+Y+NcjW52xsQkksU4JP3vhMZ9DTsVBYllAaTO4qR908/Lt8aSQVYA+JSQfCQccRIzPp8pobOd64UKvhwZj8OePxoj21ZxJbByVPPp2/c0h0I4K8IpYCQC0SJ/3rhmSCV3AmRmfWuZ/4SWWDloEHy7eZNPNyR4iBICgAdzTsVCMFBAaASPOfXNDuLAgLI7wYotq4+4ggqyztK9sc0quAGBEseQadiIoUKSD4QDgSZpSjMu4ggEd6K/iEp25BEz+/0oLq4Yf9p8/WqQmhhRVY4AJ5IFDa2FYkwPKpIZXG0tgfegChADcREAYxjFFCIgK3lL2SxjmVI+k01luKCQTzntU/YnICzEEDvFCa1AJIMn0xRTAhb3CnJkUq3WYSTj0oxtSsHwt2ofuvh5ie9NNhQ5b+0c/jTk1W4nNRmtSIzI8qEdytBp2Kiw+0TmuqtLeI+Kuo5BRtgxaAZgZy1cpwTEAd5ohQLawQTOBximhCcOcRkHmsDahrkswCwBxNKvgG4kMT2AjNIVxgAL5DtSxLEEZjvwv0oAcVEgwc/WuYMCM4nApXgFV5jEiBNCdfeMQVBWZkGhIGPYnYFMERxOaGV8MEZiBFdhSqk4HAim3GRmEy23iODRQBQhXGII5oYTZgKYOQTREWFBJyfPNcx3AASIzzQAFlkqSR9aFdyh2sqnniSBTn3kldgKg+Fp7/AAoaqu8ts8RyTRQA11DFRhmk/eKgfhRS4d5LZHBjimvwRxQQjAt4oBwPTFKgHPaZ7jF7jbAIAnk08BVJIJhhwePlQhvUjxbvnSqJbMqfrRQCpYRHJVFWR9PhTyWNsjPHMxmuI5YEzPbvTg5JIEEmgdCEsNpBVZHrzQWW6kxdUycsFz8KOSdx3QB3WuYgtPAOeKAY1mCKASzdzxkj/amJAteF90Hzj40IlLjbyCSsgQePyqv1LOG8GV8yY3UUBNfWWgSpO08EgcH1pEvozBEIaRkBoqqLAttgycNTl2od4UFl/iic0AW1kq4cKowSFBHJp9p2Yl8qwMHG0j4TUbR3lfJtttPYjBPx7VKOwmWKqJOBPH770AOeNioZAHDDzobDYqtDBTABHb1PfNLaZWcqWHiGBEfCmm+10FdmBySYx3piHM7XGXc0sM55IoN9dQtlltOqsfPyowdVtq0NBHcfdppYIC6yD2bsB3PwoEMSw/uQLwUmZnj4R8K6175WO+6GQztAj5GaKW/swMMYBEcmnIsrJkgjBApjBKEclEWAc7fugkcz9PwrkVEgidxBEQDtHfH7xTtpWTsAXgsZJPafzNc4aczsVobcQASYx85HBpUAqOpYyAy7YZRkDMfhE0wIrkMgZg2DkAYkDnsaQQAwQQAAG77sef0pUuvbTZcKhVIYhpCwc9+Rnn0ooAj7GCOApJGTOCOJn5ikki7sDGGXIKwxPoRxgHt5d6jHVIiAmQrCYVGYNjtE4+Md6cl5b1lCGi2vCldpGOCcmfPFCAkMXZgSV3qnJOB5yMf70MsGtgg9pkwR8o7fvyrnZlupbyyryx884x8+BNKFUowZVUg5I5Hofw+tUIFuZl3Ff4jB+6N3qPLH7FGts6oFIAaJYHsY8/KK4qWUbQVBMEnuIP4/yrk3O20jaWggMIGczPc/CgBu7cDC7iRJMcY/HNI0ELDMFw0BZ9IJ470822V0YMzK2F8X3uORx8/ypUAYDx7jIZWJyTQgYqsrMEBBI5gYApTbCMY8UgDdEEduaEhCMFII8IDQeO3bnvRAAksWIEFtoY/hHemIcC6EbdvnBptxUIkZkZ288+U0hBRhkxyZyJp25mI2kT5nypgDVS3iUAjzmmPZUrHBAkSc1ILyygqGIwdrcZpCCV8Y8Xxp2xUVL3tTYusoAIHGKkWXZ1lwQfLiakOneIjvTChHiYkTgRRYqBy24lVxxHNNIztyBMjyo4tr2HOTSMi7cwRGRQFEK4gJJDQQeZxQnRWXBBBH1qa4CvjdnEc0G5bLQZCgng0xFcbayfvf9VdU8KsfcrqQGnKEmWLSP4ieaV28RA8OIOeaWkrM0bHW13GTmiFVZpmN3P8AKh26kJQAx9okkCY5PNCR7ZBAZSB/ho1yoNv9aAsIdu3KkscgRFdbZVUqAfhM0l7+7oOmoBsOquWnd4YgKBSeIkADnM+VHoL0CTBvtS0N7bfT1phOy4skwe/lUm5UW5QOxLolgdwZTzIoLv4oiR6CiPxQ7lAWORUDYkk4zzXXWKLITB7gUOzUuigsjhn2k4kn5xSyEIz4uSoz8q7/AIlK/wDfVLHY138JB+9HDcAUhPvLQEqDHhJk0/8Ajpv86oVkIWSysLbhUUYETPwp1y2IBYK5IjdMR8KkUn/DooLKp9PK7xIUY3Gh2nKEoRg4OIgfzq1uVU26KCyQbpRgVKkE+JWwaNcYagbre/cBkK3A/c1G/wCJU3Tf3dFA2R0tOrENuVYmCcfUfOpOl04tKQG7fdH3QDnFDvf3lmpaf3bUCTBtbLljuZQVyFOF+FOtKLahUJgiCJ59K65Sv/d0Ds4KUALAsOPh6etJdcqSSGCjEx6Uy9/fUlz+8+VPsVjhfDlbZ3GcgGTEfhT7OwKyFTsb7w2yRPJx8801/wC++VPT+7t0DsQoQrHbjcBiRIyZ/wBPWmDcWVnMiYk/kBUj/wCNDP8A/wA6GhcgIU5UqdxZcxJM4H8vkKRFi17v3gdhklnzM8fh+FLS3P8Ag/8A+n/jQOwjutxRLKpkEMV4nj8/ypEuXGAVtrbTHikE9h8/3xQ3ov8A9v40hNgrV21eVWtusBRmfPsT2/nTzd3IxJJUEKCykAGMD5U23/x6N/w/nTFYFFW2CBtba0QMiRAI8uRx60U2g6F2hQwBAP8ArTdT/cfKk/8At1QWP94BuhII7n6TTveLBnce4n5eVJQaS2FhUYMoYCQcgmmlSmTkkkgjMelO/wCHXVQrO3bi0Q0GJB4Mfga7xuWYggsf4VyfkO9JZ/4lFoCxu1FjkqTBg5pjRtgqRBiIp1In93QDYF2cNHbncORQS5e9AZQwOc81KegUBZwEMxKwWPIEA0kAggwRj4/Wnv8A3dMTiixCHZNdTD94/GuoH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BF67F87B-B0CA-5141-B94B-9AACFB5C0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26" y="3025180"/>
            <a:ext cx="2433799" cy="2038983"/>
          </a:xfrm>
          <a:prstGeom prst="rect">
            <a:avLst/>
          </a:prstGeom>
        </p:spPr>
      </p:pic>
      <p:pic>
        <p:nvPicPr>
          <p:cNvPr id="4" name="Slika 5">
            <a:extLst>
              <a:ext uri="{FF2B5EF4-FFF2-40B4-BE49-F238E27FC236}">
                <a16:creationId xmlns:a16="http://schemas.microsoft.com/office/drawing/2014/main" id="{7B0EA165-088D-4C43-B689-2633A00AC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66" y="3037124"/>
            <a:ext cx="3048000" cy="202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18489" y="3023105"/>
            <a:ext cx="2837869" cy="652126"/>
          </a:xfrm>
        </p:spPr>
        <p:txBody>
          <a:bodyPr>
            <a:noAutofit/>
          </a:bodyPr>
          <a:lstStyle/>
          <a:p>
            <a:r>
              <a:rPr lang="en-US" sz="2400" dirty="0"/>
              <a:t>let's protect nature we can't buy a new one</a:t>
            </a:r>
            <a:endParaRPr lang="hr-H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1" y="2590632"/>
            <a:ext cx="3199402" cy="1799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7" y="4682545"/>
            <a:ext cx="3312726" cy="1656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Slika 3">
            <a:extLst>
              <a:ext uri="{FF2B5EF4-FFF2-40B4-BE49-F238E27FC236}">
                <a16:creationId xmlns:a16="http://schemas.microsoft.com/office/drawing/2014/main" id="{F57E8C7A-08B9-9A4E-A9DC-FF86ABF98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4" y="593787"/>
            <a:ext cx="2885911" cy="18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šetka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še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eše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72</TotalTime>
  <Words>69</Words>
  <Application>Microsoft Office PowerPoint</Application>
  <PresentationFormat>Prikaz na zaslonu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Andalus</vt:lpstr>
      <vt:lpstr>Franklin Gothic Medium</vt:lpstr>
      <vt:lpstr>Wingdings</vt:lpstr>
      <vt:lpstr>Wingdings 2</vt:lpstr>
      <vt:lpstr>Rešetka</vt:lpstr>
      <vt:lpstr>Green hero forest fire</vt:lpstr>
      <vt:lpstr>PowerPoint prezentacija</vt:lpstr>
      <vt:lpstr>How to protect forest from fire?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hero</dc:title>
  <dc:creator>Tomo&amp;Oli</dc:creator>
  <cp:lastModifiedBy>Krunoslav Horvat</cp:lastModifiedBy>
  <cp:revision>12</cp:revision>
  <dcterms:created xsi:type="dcterms:W3CDTF">2021-12-02T23:32:09Z</dcterms:created>
  <dcterms:modified xsi:type="dcterms:W3CDTF">2021-12-03T14:27:21Z</dcterms:modified>
</cp:coreProperties>
</file>