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DYoIR+KQT4lHlMHRFOTW1o2qI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92229f53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92229f53a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434400" y="2775154"/>
            <a:ext cx="77670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GB"/>
              <a:t>WASTE AND RECYCLING</a:t>
            </a:r>
            <a:endParaRPr/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5375902" y="4688000"/>
            <a:ext cx="3738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GB" sz="2500">
                <a:solidFill>
                  <a:schemeClr val="dk1"/>
                </a:solidFill>
              </a:rPr>
              <a:t>By: Marino and Ivano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075" y="166950"/>
            <a:ext cx="3143314" cy="209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164" y="4208525"/>
            <a:ext cx="3845248" cy="230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1964" y="108825"/>
            <a:ext cx="5749187" cy="2470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How much waste is produced in Croatia</a:t>
            </a:r>
            <a:endParaRPr/>
          </a:p>
        </p:txBody>
      </p:sp>
      <p:sp>
        <p:nvSpPr>
          <p:cNvPr id="153" name="Google Shape;153;p2"/>
          <p:cNvSpPr txBox="1"/>
          <p:nvPr>
            <p:ph idx="1" type="body"/>
          </p:nvPr>
        </p:nvSpPr>
        <p:spPr>
          <a:xfrm>
            <a:off x="677334" y="165791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342900" rtl="0" algn="just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The Croat produces 416 kilograms of waste.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Croatia recycles slightly less than a quarter (24%) of the generated waste per citizen (98 kg out of 416 kg).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Denmark, Norway and Switzerland produce almost twice as much waste as Croatia, but they recycle a lot more.</a:t>
            </a:r>
            <a:endParaRPr sz="2200"/>
          </a:p>
        </p:txBody>
      </p:sp>
      <p:sp>
        <p:nvSpPr>
          <p:cNvPr id="154" name="Google Shape;154;p2"/>
          <p:cNvSpPr txBox="1"/>
          <p:nvPr/>
        </p:nvSpPr>
        <p:spPr>
          <a:xfrm>
            <a:off x="677263" y="609603"/>
            <a:ext cx="85968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743" y="3755246"/>
            <a:ext cx="4179360" cy="295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4630" y="3965126"/>
            <a:ext cx="2708798" cy="253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How waste is disposed of in Croatia</a:t>
            </a:r>
            <a:endParaRPr/>
          </a:p>
        </p:txBody>
      </p:sp>
      <p:sp>
        <p:nvSpPr>
          <p:cNvPr id="162" name="Google Shape;162;p3"/>
          <p:cNvSpPr txBox="1"/>
          <p:nvPr>
            <p:ph idx="1" type="body"/>
          </p:nvPr>
        </p:nvSpPr>
        <p:spPr>
          <a:xfrm>
            <a:off x="677325" y="1556900"/>
            <a:ext cx="9217500" cy="48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just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In the list of countries that recycled the most household waste in the period from 2010. to 2019., ranked by the European Environment Agency (using official Eurostat data), </a:t>
            </a:r>
            <a:r>
              <a:rPr b="1" lang="en-GB" sz="2200" u="sng"/>
              <a:t>Croatia ranked 2nd</a:t>
            </a:r>
            <a:r>
              <a:rPr lang="en-GB" sz="2200"/>
              <a:t> in the rate of recycling of household waste.</a:t>
            </a:r>
            <a:endParaRPr sz="2200"/>
          </a:p>
          <a:p>
            <a:pPr indent="0" lvl="0" marL="342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342900" rtl="0" algn="just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Croatia increased by 655% the rate of recycling household waste between 2010. and 2019.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Its recycling rate in 2019. was 30.2%, compared to only 10% in 2010. 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in 2020., Croatia continued reducing the amount of municipal waste, increasing rates of separation of household waste and recycling. 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Today it is working effectively to eliminate unnecessary waste in landfills, save energy and natural resources, and prevent air pollution.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92229f53a_0_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Recycling yards</a:t>
            </a:r>
            <a:endParaRPr/>
          </a:p>
        </p:txBody>
      </p:sp>
      <p:sp>
        <p:nvSpPr>
          <p:cNvPr id="168" name="Google Shape;168;g1192229f53a_0_3"/>
          <p:cNvSpPr txBox="1"/>
          <p:nvPr>
            <p:ph idx="1" type="body"/>
          </p:nvPr>
        </p:nvSpPr>
        <p:spPr>
          <a:xfrm>
            <a:off x="677325" y="1556900"/>
            <a:ext cx="6514800" cy="4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just">
              <a:spcBef>
                <a:spcPts val="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Recycling yard is a controlled fenced area intended for separate collection and temporary storage of small quantities of special types of waste.</a:t>
            </a:r>
            <a:endParaRPr sz="2200"/>
          </a:p>
          <a:p>
            <a:pPr indent="-368300" lvl="0" marL="342900" rtl="0" algn="just"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en-GB" sz="2200"/>
              <a:t>List of waste that can be disposed of in recycling yards: paper, cardboard, plastic, metal packaging, old batteries, glass packaging waste, PET - bottles, cans, old medicines, electronic waste, wood waste, textile, green waste, etc.</a:t>
            </a:r>
            <a:endParaRPr sz="2200"/>
          </a:p>
          <a:p>
            <a:pPr indent="-391160" lvl="0" marL="342900" rtl="0" algn="just">
              <a:spcBef>
                <a:spcPts val="1000"/>
              </a:spcBef>
              <a:spcAft>
                <a:spcPts val="0"/>
              </a:spcAft>
              <a:buSzPts val="2200"/>
              <a:buChar char="►"/>
            </a:pPr>
            <a:r>
              <a:rPr lang="en-GB" sz="2200"/>
              <a:t>In Croatia every city should have at least one Recycling yard.</a:t>
            </a:r>
            <a:endParaRPr sz="2200"/>
          </a:p>
        </p:txBody>
      </p:sp>
      <p:pic>
        <p:nvPicPr>
          <p:cNvPr id="169" name="Google Shape;169;g1192229f53a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175" y="609600"/>
            <a:ext cx="4230075" cy="31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192229f53a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875" y="3974025"/>
            <a:ext cx="4169277" cy="27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677325" y="609600"/>
            <a:ext cx="91884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How can we reduce the amount of waste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677334" y="18699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40"/>
              <a:buChar char="►"/>
            </a:pPr>
            <a:r>
              <a:rPr lang="en-GB" sz="2100"/>
              <a:t>Dispose of useful waste in the ECO-ISLANDS free of charge: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2100"/>
              <a:t>            - Dispose of waste paper in a blue container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2100"/>
              <a:t>            - Dispose of waste glass in a green container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2100"/>
              <a:t>            - Dispose of PET packaging in a yellow container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2100"/>
              <a:t>            - Dispose of old batteries in a red container</a:t>
            </a:r>
            <a:endParaRPr sz="2100"/>
          </a:p>
          <a:p>
            <a:pPr indent="-36195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GB" sz="2100"/>
              <a:t>When you go shopping bring your own bag</a:t>
            </a:r>
            <a:endParaRPr sz="2100"/>
          </a:p>
          <a:p>
            <a:pPr indent="-36195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GB" sz="2100"/>
              <a:t>Buy drinks in returnable bottles</a:t>
            </a:r>
            <a:endParaRPr sz="2100"/>
          </a:p>
          <a:p>
            <a:pPr indent="-36195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GB" sz="2100"/>
              <a:t>If possible, buy larger quantities (packages), </a:t>
            </a:r>
            <a:endParaRPr sz="2100"/>
          </a:p>
          <a:p>
            <a:pPr indent="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not individually</a:t>
            </a:r>
            <a:endParaRPr sz="2100"/>
          </a:p>
          <a:p>
            <a:pPr indent="-36195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40"/>
              <a:buChar char="►"/>
            </a:pPr>
            <a:r>
              <a:rPr lang="en-GB" sz="2100"/>
              <a:t>Whatever can be fixed, fix it and use it again</a:t>
            </a:r>
            <a:endParaRPr sz="2100"/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1072" y="1477700"/>
            <a:ext cx="3145165" cy="225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425" y="4082675"/>
            <a:ext cx="4422501" cy="232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2022-03-12T10:07:17Z</dcterms:created>
  <dc:creator>Marino Naglić</dc:creator>
</cp:coreProperties>
</file>