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ivn68o6zcA4g4BoVH+omPLdGDl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slajd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subTitle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23" name="Google Shape;23;p7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7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7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7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7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ska slika s opisom">
  <p:cSld name="Panoramska slika s opisom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/>
          <p:nvPr>
            <p:ph idx="2" type="pic"/>
          </p:nvPr>
        </p:nvSpPr>
        <p:spPr>
          <a:xfrm>
            <a:off x="685800" y="533400"/>
            <a:ext cx="10818812" cy="31242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pis">
  <p:cSld name="Naslov i opi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 s opisom">
  <p:cSld name="Citat s opisom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Latn-R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Latn-R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ica s nazivom">
  <p:cSld name="Kartica s nazivom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ica s nazivom citata">
  <p:cSld name="Kartica s nazivom citata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Latn-R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Latn-R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ili False">
  <p:cSld name="True ili Fals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2" type="body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komiti teks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 rot="5400000">
            <a:off x="3143778" y="-1773766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omiti naslov i tekst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glavlje sekcije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adržaja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poredba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3" type="body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2" name="Google Shape;52;p11"/>
          <p:cNvSpPr txBox="1"/>
          <p:nvPr>
            <p:ph idx="4" type="body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no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držaj s opisom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ka s opisom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/>
          <p:nvPr>
            <p:ph idx="2" type="pic"/>
          </p:nvPr>
        </p:nvSpPr>
        <p:spPr>
          <a:xfrm>
            <a:off x="989012" y="914400"/>
            <a:ext cx="3280974" cy="4572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6" name="Google Shape;76;p1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" name="Google Shape;7;p6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6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6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6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6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" name="Google Shape;12;p6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.jp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4.jp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5.jp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/>
          <p:nvPr>
            <p:ph type="ctrTitle"/>
          </p:nvPr>
        </p:nvSpPr>
        <p:spPr>
          <a:xfrm>
            <a:off x="288225" y="2792813"/>
            <a:ext cx="80010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b="1" lang="sr-Latn-RS"/>
              <a:t>AGRICULTURE IN CROATIA</a:t>
            </a:r>
            <a:endParaRPr/>
          </a:p>
        </p:txBody>
      </p:sp>
      <p:sp>
        <p:nvSpPr>
          <p:cNvPr id="140" name="Google Shape;140;p1"/>
          <p:cNvSpPr txBox="1"/>
          <p:nvPr>
            <p:ph idx="1" type="subTitle"/>
          </p:nvPr>
        </p:nvSpPr>
        <p:spPr>
          <a:xfrm>
            <a:off x="288225" y="3882950"/>
            <a:ext cx="51816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b="1" lang="sr-Latn-RS">
                <a:solidFill>
                  <a:schemeClr val="lt1"/>
                </a:solidFill>
              </a:rPr>
              <a:t>By Borna Turkalj, Leona Lučić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b="1" lang="sr-Latn-RS">
                <a:solidFill>
                  <a:schemeClr val="lt1"/>
                </a:solidFill>
              </a:rPr>
              <a:t>and Vedran Lončarević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descr="Poljoprivredi u FBiH 125 milijuna bespovratnih sredstava, EU fondovi na  čekanju / Bljesak.info | BH Internet magazin" id="141" name="Google Shape;14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30" y="148462"/>
            <a:ext cx="3995457" cy="2707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kološka i biodinamička poljoprivreda-dr. Rudolf Steiner – Lag Mura Drava" id="142" name="Google Shape;14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4300" y="4034675"/>
            <a:ext cx="4244275" cy="26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1512" y="304800"/>
            <a:ext cx="3592275" cy="23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4950" y="4835370"/>
            <a:ext cx="2688715" cy="1889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/>
          <p:nvPr>
            <p:ph type="title"/>
          </p:nvPr>
        </p:nvSpPr>
        <p:spPr>
          <a:xfrm flipH="1">
            <a:off x="4315403" y="260150"/>
            <a:ext cx="6385200" cy="19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b="1" lang="sr-Latn-RS" sz="6000"/>
              <a:t>FARMERS</a:t>
            </a:r>
            <a:endParaRPr b="1" sz="6000"/>
          </a:p>
        </p:txBody>
      </p:sp>
      <p:sp>
        <p:nvSpPr>
          <p:cNvPr id="150" name="Google Shape;150;p2"/>
          <p:cNvSpPr txBox="1"/>
          <p:nvPr>
            <p:ph idx="1" type="body"/>
          </p:nvPr>
        </p:nvSpPr>
        <p:spPr>
          <a:xfrm>
            <a:off x="850200" y="2394953"/>
            <a:ext cx="104916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b="1" lang="sr-Latn-RS">
                <a:solidFill>
                  <a:schemeClr val="lt1"/>
                </a:solidFill>
              </a:rPr>
              <a:t>Around 1 390 000 people in Croatia are working in agriculture</a:t>
            </a:r>
            <a:endParaRPr b="1">
              <a:solidFill>
                <a:schemeClr val="lt1"/>
              </a:solidFill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b="1" lang="sr-Latn-RS">
                <a:solidFill>
                  <a:schemeClr val="lt1"/>
                </a:solidFill>
              </a:rPr>
              <a:t>Regions that make the most products are Slavonia (corn and wheat), Istria &amp; Dalmatia (olives and grapes) and Neretva valley (tangerines)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-226423" y="338052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-18806" y="102920"/>
            <a:ext cx="6452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nate li da za pokretanje biznisa na selu možete dobiti 50.000 eura? -  tportal" id="154" name="Google Shape;1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1873" y="4768091"/>
            <a:ext cx="3439885" cy="1898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varanje obiteljskog poljoprivrednog gospodarstva u mirovini - Burza  odgovara - Poslovanje - Burza Portal" id="155" name="Google Shape;15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767" y="191591"/>
            <a:ext cx="3010582" cy="2123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fesor Danijel Jug: Tradicionalno oranje štetno je za tlo, no 50 posto  hrvatskih poljoprivrednika još uvijek tako obrađuje zemlju - www.icv.hr" id="156" name="Google Shape;15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0432" y="4768092"/>
            <a:ext cx="2873827" cy="1698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/>
          <p:nvPr>
            <p:ph type="title"/>
          </p:nvPr>
        </p:nvSpPr>
        <p:spPr>
          <a:xfrm>
            <a:off x="1328646" y="202715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lang="sr-Latn-RS" sz="6000"/>
              <a:t>ORGANIC AGRICULTURE</a:t>
            </a:r>
            <a:endParaRPr b="1" sz="6000"/>
          </a:p>
        </p:txBody>
      </p:sp>
      <p:pic>
        <p:nvPicPr>
          <p:cNvPr descr="Preko 2200 hektara državnih parcela u Neretvi ide u zakup, hoće li opet  biti malverzacija? - likemetkovic.hr" id="162" name="Google Shape;1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00" y="4012158"/>
            <a:ext cx="3869018" cy="2613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stavljanje plastenika: Kako izabrati pravo mjesto - Povrćarstvo |  Agroklub.com" id="163" name="Google Shape;16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1868" y="4366218"/>
            <a:ext cx="3413760" cy="1905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Što je OPG? - Pokreni posao" id="164" name="Google Shape;16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7257" y="4262947"/>
            <a:ext cx="2598422" cy="211182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"/>
          <p:cNvSpPr txBox="1"/>
          <p:nvPr/>
        </p:nvSpPr>
        <p:spPr>
          <a:xfrm>
            <a:off x="1328650" y="1709775"/>
            <a:ext cx="9583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b="1" lang="sr-Latn-R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Organic production is a comprehensive system of farm and food production management that combines best practice in terms of environment and climate 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b="1" lang="sr-Latn-R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Around 5 550 people are in organic agriculture and 7% of all fields in Croatia are used for organic farming.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>
            <p:ph type="title"/>
          </p:nvPr>
        </p:nvSpPr>
        <p:spPr>
          <a:xfrm flipH="1">
            <a:off x="1104275" y="382425"/>
            <a:ext cx="9851100" cy="16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lang="sr-Latn-RS" sz="6000"/>
              <a:t>OPG - Obiteljsko poljoprivredno gospodarstvo </a:t>
            </a:r>
            <a:endParaRPr/>
          </a:p>
        </p:txBody>
      </p:sp>
      <p:pic>
        <p:nvPicPr>
          <p:cNvPr descr="OPG Jehnić Valamarov je partner već trideset godina - Glas Istre" id="171" name="Google Shape;17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775" y="4319447"/>
            <a:ext cx="3222170" cy="2416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G - Poduzetnički centar Aktiva" id="172" name="Google Shape;17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9060" y="5017128"/>
            <a:ext cx="4360546" cy="1419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a Akropola – Duh košnice" id="173" name="Google Shape;17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0454" y="4013381"/>
            <a:ext cx="3629007" cy="266046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/>
          <p:nvPr/>
        </p:nvSpPr>
        <p:spPr>
          <a:xfrm>
            <a:off x="1104275" y="2212475"/>
            <a:ext cx="103161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Char char="●"/>
            </a:pPr>
            <a:r>
              <a:rPr b="1" lang="sr-Latn-RS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 farm is an organizational form of an economic entity of a natural person farmer who, in order to generate income, independently and permanently performs the activity of agriculture and related ancillary activities.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Char char="●"/>
            </a:pPr>
            <a:r>
              <a:rPr b="1" lang="sr-Latn-RS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150 000 OPG in Croatia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>
            <p:ph type="title"/>
          </p:nvPr>
        </p:nvSpPr>
        <p:spPr>
          <a:xfrm flipH="1">
            <a:off x="1147875" y="338550"/>
            <a:ext cx="97203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b="1" lang="sr-Latn-RS" sz="6000"/>
              <a:t>BANOVINA</a:t>
            </a:r>
            <a:endParaRPr/>
          </a:p>
        </p:txBody>
      </p:sp>
      <p:sp>
        <p:nvSpPr>
          <p:cNvPr id="180" name="Google Shape;180;p5"/>
          <p:cNvSpPr txBox="1"/>
          <p:nvPr>
            <p:ph idx="1" type="body"/>
          </p:nvPr>
        </p:nvSpPr>
        <p:spPr>
          <a:xfrm>
            <a:off x="1147875" y="1838100"/>
            <a:ext cx="10112700" cy="17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b="1" lang="sr-Latn-RS">
                <a:solidFill>
                  <a:schemeClr val="lt1"/>
                </a:solidFill>
              </a:rPr>
              <a:t>Agriculture in our region refers to livestock and farming</a:t>
            </a:r>
            <a:endParaRPr b="1">
              <a:solidFill>
                <a:schemeClr val="lt1"/>
              </a:solidFill>
            </a:endParaRPr>
          </a:p>
          <a:p>
            <a:pPr indent="-27559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Char char="▶"/>
            </a:pPr>
            <a:r>
              <a:rPr b="1" lang="sr-Latn-RS">
                <a:solidFill>
                  <a:schemeClr val="lt1"/>
                </a:solidFill>
              </a:rPr>
              <a:t>In our region people cultivate fruits (plums, apples, berries)</a:t>
            </a:r>
            <a:endParaRPr b="1">
              <a:solidFill>
                <a:schemeClr val="lt1"/>
              </a:solidFill>
            </a:endParaRPr>
          </a:p>
          <a:p>
            <a:pPr indent="-275590" lvl="0" marL="2857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Char char="▶"/>
            </a:pPr>
            <a:r>
              <a:rPr b="1" lang="sr-Latn-RS">
                <a:solidFill>
                  <a:schemeClr val="lt1"/>
                </a:solidFill>
              </a:rPr>
              <a:t>The most popular products from our region are: rakija, apple chips, blackberry wine, honey, saussages and other pork products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descr="Šljivovica" id="181" name="Google Shape;1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262" y="4363213"/>
            <a:ext cx="2534194" cy="1900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MAĆI MED SVE TEŽE KONKURIRA UVOZNOM KINESKOM Teglica kineskog meda košta  30, a hrvatskog 60 kuna | Libero Portal" id="182" name="Google Shape;18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187188" y="4186845"/>
            <a:ext cx="3030584" cy="2076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maća tradicionalna suha kobasa | Pijani Tvor" id="183" name="Google Shape;18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9505" y="4105209"/>
            <a:ext cx="2987040" cy="224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0035" y="3632400"/>
            <a:ext cx="1947201" cy="2920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sječak">
  <a:themeElements>
    <a:clrScheme name="Isječak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2022-03-04T14:50:31Z</dcterms:created>
  <dc:creator>Gabriel Cerjak</dc:creator>
</cp:coreProperties>
</file>