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Geo"/>
      <p:regular r:id="rId10"/>
      <p: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jSqo0UXnl8XIJts8oo9mKbS+Rc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Geo-italic.fntdata"/><Relationship Id="rId10" Type="http://schemas.openxmlformats.org/officeDocument/2006/relationships/font" Target="fonts/Geo-regular.fntdata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aabe2f07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4aabe2f0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4aabe2f07f_0_0"/>
          <p:cNvSpPr txBox="1"/>
          <p:nvPr>
            <p:ph type="ctrTitle"/>
          </p:nvPr>
        </p:nvSpPr>
        <p:spPr>
          <a:xfrm>
            <a:off x="3128950" y="3252725"/>
            <a:ext cx="5658000" cy="122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Air pollution</a:t>
            </a:r>
            <a:endParaRPr b="1"/>
          </a:p>
        </p:txBody>
      </p:sp>
      <p:sp>
        <p:nvSpPr>
          <p:cNvPr id="85" name="Google Shape;85;g14aabe2f07f_0_0"/>
          <p:cNvSpPr txBox="1"/>
          <p:nvPr>
            <p:ph idx="1" type="subTitle"/>
          </p:nvPr>
        </p:nvSpPr>
        <p:spPr>
          <a:xfrm>
            <a:off x="1524000" y="4673613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800"/>
              <a:t>Primary school Glina, Glina, Croatia</a:t>
            </a:r>
            <a:endParaRPr b="1" sz="2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800"/>
              <a:t>Lili, Klea Luana, Mia, Lea</a:t>
            </a:r>
            <a:endParaRPr b="1" sz="2800"/>
          </a:p>
        </p:txBody>
      </p:sp>
      <p:pic>
        <p:nvPicPr>
          <p:cNvPr descr="https://lh6.googleusercontent.com/g3Vp2fqaf36zDLOqxXz8cBSieYtUkLZnRngUknGz53Av_axBsm_y07Dlkp2LFV7aVQAuPdvoEVrUPHE3xWz2_Sn31cAqgwrJIKvOH75Q7No8i67U7MbLAwDJc_6t9A" id="86" name="Google Shape;86;g14aabe2f07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480975"/>
            <a:ext cx="5230775" cy="15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aptop4\AppData\Local\Temp\Logo_Erasmus_colore_pic.jpg" id="87" name="Google Shape;87;g14aabe2f07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4530" y="480975"/>
            <a:ext cx="2574850" cy="257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type="title"/>
          </p:nvPr>
        </p:nvSpPr>
        <p:spPr>
          <a:xfrm>
            <a:off x="347179" y="298057"/>
            <a:ext cx="5752350" cy="1211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WHAT IS AIR POLLUTION</a:t>
            </a:r>
            <a:r>
              <a:rPr lang="en-US" sz="4000">
                <a:solidFill>
                  <a:schemeClr val="lt2"/>
                </a:solidFill>
              </a:rPr>
              <a:t>?</a:t>
            </a:r>
            <a:br>
              <a:rPr lang="en-US" sz="4000">
                <a:solidFill>
                  <a:schemeClr val="lt2"/>
                </a:solidFill>
              </a:rPr>
            </a:br>
            <a:endParaRPr sz="40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442452" y="913076"/>
            <a:ext cx="499291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Air pollution is contamination of the environment by chemicals.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393090" y="1303730"/>
            <a:ext cx="711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393101" y="2781773"/>
            <a:ext cx="78204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DOES AIR POLLUTION OCCUR?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9155723" y="4337538"/>
            <a:ext cx="2813538" cy="2907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398584" y="3176953"/>
            <a:ext cx="97067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0222522" y="3423139"/>
            <a:ext cx="609600" cy="2180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0363198" y="3563815"/>
            <a:ext cx="609600" cy="2180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445474" y="3446583"/>
            <a:ext cx="623667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Air pollution is </a:t>
            </a:r>
            <a:r>
              <a:rPr i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caused by solid and liquid particles and certain gases that are suspended in the air</a:t>
            </a:r>
            <a:r>
              <a:rPr b="0" i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8710245" y="1324707"/>
            <a:ext cx="1535723" cy="2168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ky, outdoor, factory, smoke&#10;&#10;Description automatically generated" id="102" name="Google Shape;10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6524" y="384721"/>
            <a:ext cx="3833445" cy="2266834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7197969" y="4536830"/>
            <a:ext cx="715107" cy="211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6940061" y="4384430"/>
            <a:ext cx="3212123" cy="1477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ky, smoke, outdoor, clouds&#10;&#10;Description automatically generated" id="105" name="Google Shape;10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0062" y="4060214"/>
            <a:ext cx="4829907" cy="254757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>
            <p:ph type="title"/>
          </p:nvPr>
        </p:nvSpPr>
        <p:spPr>
          <a:xfrm>
            <a:off x="506361" y="3897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WHO HAS THE MOST INFLUENCE ON AIR POLLUTION</a:t>
            </a:r>
            <a:r>
              <a:rPr lang="en-US" sz="3600"/>
              <a:t>?</a:t>
            </a:r>
            <a:br>
              <a:rPr lang="en-US" sz="2800"/>
            </a:br>
            <a:endParaRPr sz="2800"/>
          </a:p>
        </p:txBody>
      </p:sp>
      <p:sp>
        <p:nvSpPr>
          <p:cNvPr id="111" name="Google Shape;111;p2"/>
          <p:cNvSpPr txBox="1"/>
          <p:nvPr>
            <p:ph idx="1" type="body"/>
          </p:nvPr>
        </p:nvSpPr>
        <p:spPr>
          <a:xfrm>
            <a:off x="-13366577" y="4368966"/>
            <a:ext cx="11535696" cy="1229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1462548" y="1954160"/>
            <a:ext cx="624348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3902" y="2851355"/>
            <a:ext cx="948812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553064" y="1202561"/>
            <a:ext cx="64621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-Cars, factories, buses, planes and more.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503903" y="2178977"/>
            <a:ext cx="69071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IS AIR MOST POLLUTED?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503903" y="2916020"/>
            <a:ext cx="700034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-The most polluted place on Earth is India.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187" y="3722860"/>
            <a:ext cx="4979850" cy="27748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ar, outdoor, sky&#10;&#10;Description automatically generated" id="118" name="Google Shape;11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3321" y="3312108"/>
            <a:ext cx="4078782" cy="2690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r>
              <a:rPr b="1" lang="en-US" sz="4000">
                <a:latin typeface="Cambria"/>
                <a:ea typeface="Cambria"/>
                <a:cs typeface="Cambria"/>
                <a:sym typeface="Cambria"/>
              </a:rPr>
              <a:t>Air pollution in Croatia</a:t>
            </a:r>
            <a:endParaRPr/>
          </a:p>
        </p:txBody>
      </p:sp>
      <p:sp>
        <p:nvSpPr>
          <p:cNvPr id="124" name="Google Shape;124;p3"/>
          <p:cNvSpPr txBox="1"/>
          <p:nvPr>
            <p:ph idx="1" type="body"/>
          </p:nvPr>
        </p:nvSpPr>
        <p:spPr>
          <a:xfrm>
            <a:off x="501962" y="4449169"/>
            <a:ext cx="5508173" cy="159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Where is the worst air quality?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600667" y="1514695"/>
            <a:ext cx="88743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Who is in charge of air quality control</a:t>
            </a:r>
            <a:r>
              <a:rPr lang="en-US" sz="2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rPr>
              <a:t>?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641233" y="1771114"/>
            <a:ext cx="833510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600668" y="3584097"/>
            <a:ext cx="713935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-there are 6 measuring stations</a:t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505766" y="3297720"/>
            <a:ext cx="962464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639929" y="2139741"/>
            <a:ext cx="85992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-the Ministry of Environmental Protection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How many measuring stations are there?</a:t>
            </a:r>
            <a:endParaRPr sz="2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507999" y="4910666"/>
            <a:ext cx="57931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639928" y="5014499"/>
            <a:ext cx="85992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-in Zagreb</a:t>
            </a:r>
            <a:endParaRPr/>
          </a:p>
        </p:txBody>
      </p:sp>
      <p:pic>
        <p:nvPicPr>
          <p:cNvPr descr="Map&#10;&#10;Description automatically generated" id="132" name="Google Shape;13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494" y="611691"/>
            <a:ext cx="3638247" cy="3820330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A picture containing smoke, train, sky, outdoor&#10;&#10;Description automatically generated" id="133" name="Google Shape;13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4496" y="4784576"/>
            <a:ext cx="3638247" cy="1836658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/>
          <p:nvPr>
            <p:ph type="title"/>
          </p:nvPr>
        </p:nvSpPr>
        <p:spPr>
          <a:xfrm>
            <a:off x="2006638" y="250825"/>
            <a:ext cx="8272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r>
              <a:rPr b="1" lang="en-US" sz="4000">
                <a:latin typeface="Cambria"/>
                <a:ea typeface="Cambria"/>
                <a:cs typeface="Cambria"/>
                <a:sym typeface="Cambria"/>
              </a:rPr>
              <a:t>Air pollution in Croatia</a:t>
            </a:r>
            <a:endParaRPr b="1"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9" name="Google Shape;139;p4"/>
          <p:cNvSpPr txBox="1"/>
          <p:nvPr>
            <p:ph idx="1" type="body"/>
          </p:nvPr>
        </p:nvSpPr>
        <p:spPr>
          <a:xfrm>
            <a:off x="369277" y="1110518"/>
            <a:ext cx="11547230" cy="122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>
                <a:latin typeface="Cambria"/>
                <a:ea typeface="Cambria"/>
                <a:cs typeface="Cambria"/>
                <a:sym typeface="Cambria"/>
              </a:rPr>
            </a:br>
            <a:r>
              <a:rPr lang="en-US">
                <a:latin typeface="Cambria"/>
                <a:ea typeface="Cambria"/>
                <a:cs typeface="Cambria"/>
                <a:sym typeface="Cambria"/>
              </a:rPr>
              <a:t>Air quality data for Sisak-Moslavina county in the last month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586153" y="1899138"/>
            <a:ext cx="122088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586154" y="2098429"/>
            <a:ext cx="8710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is satisfactory, however, some pollutants may pose a moderate health hazard to a very small number of people who are unusually sensitive to air pollution.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586159" y="3448788"/>
            <a:ext cx="7889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 conclusion the air quality is moderate but if it was cleaner it could be better for the environment.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outdoor, sky, nature, sunset&#10;&#10;Description automatically generated" id="143" name="Google Shape;14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9631" y="4741527"/>
            <a:ext cx="3458306" cy="20290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4" name="Google Shape;144;p4"/>
          <p:cNvSpPr txBox="1"/>
          <p:nvPr/>
        </p:nvSpPr>
        <p:spPr>
          <a:xfrm>
            <a:off x="4724400" y="4343400"/>
            <a:ext cx="2743200" cy="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831" y="4740862"/>
            <a:ext cx="3458306" cy="203033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6" name="Google Shape;146;p4"/>
          <p:cNvSpPr txBox="1"/>
          <p:nvPr/>
        </p:nvSpPr>
        <p:spPr>
          <a:xfrm>
            <a:off x="2321169" y="6161210"/>
            <a:ext cx="2743200" cy="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2022-10-11T11:43:36Z</dcterms:created>
</cp:coreProperties>
</file>