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D7CA9347-7831-4C0A-8D98-A7440AF995B5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16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83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478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816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871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55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163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085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649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950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307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7.2.2013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8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736303"/>
          </a:xfrm>
        </p:spPr>
        <p:txBody>
          <a:bodyPr>
            <a:normAutofit/>
          </a:bodyPr>
          <a:lstStyle/>
          <a:p>
            <a:r>
              <a:rPr lang="hr-HR" sz="8000" dirty="0" smtClean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SIGURNOST NA INTERNETU</a:t>
            </a:r>
            <a:endParaRPr lang="hr-HR" sz="8000" dirty="0">
              <a:solidFill>
                <a:schemeClr val="bg1"/>
              </a:solidFill>
              <a:latin typeface="Levenim MT" pitchFamily="2" charset="-79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07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800" dirty="0" smtClean="0">
                <a:solidFill>
                  <a:schemeClr val="bg1"/>
                </a:solidFill>
              </a:rPr>
              <a:t>Odgovornost na </a:t>
            </a:r>
            <a:r>
              <a:rPr lang="hr-HR" sz="4800" dirty="0" err="1" smtClean="0">
                <a:solidFill>
                  <a:schemeClr val="bg1"/>
                </a:solidFill>
              </a:rPr>
              <a:t>internetu</a:t>
            </a:r>
            <a:endParaRPr lang="hr-HR" sz="4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827584" y="1196752"/>
            <a:ext cx="3456384" cy="266429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Nemojte na </a:t>
            </a:r>
            <a:r>
              <a:rPr lang="hr-HR" sz="2800" dirty="0" err="1" smtClean="0">
                <a:solidFill>
                  <a:schemeClr val="tx1"/>
                </a:solidFill>
              </a:rPr>
              <a:t>internetu</a:t>
            </a:r>
            <a:r>
              <a:rPr lang="hr-HR" sz="2800" dirty="0" smtClean="0">
                <a:solidFill>
                  <a:schemeClr val="tx1"/>
                </a:solidFill>
              </a:rPr>
              <a:t> raditi ono što ne biste radili u stvarnosti!</a:t>
            </a:r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827584" y="4365104"/>
            <a:ext cx="3456384" cy="20162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Na </a:t>
            </a:r>
            <a:r>
              <a:rPr lang="hr-HR" sz="2800" dirty="0" err="1" smtClean="0">
                <a:solidFill>
                  <a:schemeClr val="tx1"/>
                </a:solidFill>
              </a:rPr>
              <a:t>internetu</a:t>
            </a:r>
            <a:r>
              <a:rPr lang="hr-HR" sz="2800" dirty="0" smtClean="0">
                <a:solidFill>
                  <a:schemeClr val="tx1"/>
                </a:solidFill>
              </a:rPr>
              <a:t> morate poštovati autorska prava drugih!</a:t>
            </a: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96752"/>
            <a:ext cx="3600400" cy="5184576"/>
          </a:xfrm>
          <a:prstGeom prst="rect">
            <a:avLst/>
          </a:prstGeom>
          <a:effectLst>
            <a:glow>
              <a:schemeClr val="accent1">
                <a:alpha val="2600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6847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endParaRPr lang="hr-H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539553" y="332656"/>
            <a:ext cx="3672408" cy="22322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solidFill>
                  <a:schemeClr val="accent3">
                    <a:lumMod val="75000"/>
                  </a:schemeClr>
                </a:solidFill>
              </a:rPr>
              <a:t>Ne smijete pristupati tuđim korisničkim računima!</a:t>
            </a:r>
            <a:endParaRPr lang="hr-H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996952"/>
            <a:ext cx="5400600" cy="3298039"/>
          </a:xfrm>
          <a:prstGeom prst="rect">
            <a:avLst/>
          </a:prstGeom>
        </p:spPr>
      </p:pic>
      <p:sp>
        <p:nvSpPr>
          <p:cNvPr id="6" name="Zaobljeni pravokutnik 5"/>
          <p:cNvSpPr/>
          <p:nvPr/>
        </p:nvSpPr>
        <p:spPr>
          <a:xfrm>
            <a:off x="4728193" y="332656"/>
            <a:ext cx="4104456" cy="22322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solidFill>
                  <a:schemeClr val="accent3">
                    <a:lumMod val="75000"/>
                  </a:schemeClr>
                </a:solidFill>
              </a:rPr>
              <a:t>Zabranjeno je objavljivati tuđe informacije bez suglasnosti vlasnika!</a:t>
            </a:r>
            <a:endParaRPr lang="hr-H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0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Zaobljeni pravokutnik 3"/>
          <p:cNvSpPr/>
          <p:nvPr/>
        </p:nvSpPr>
        <p:spPr>
          <a:xfrm>
            <a:off x="323528" y="476672"/>
            <a:ext cx="3596075" cy="27363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chemeClr val="tx1"/>
                </a:solidFill>
              </a:rPr>
              <a:t> Nemojte psovati, lagati, vrijeđati, prijetiti i biti nasilni prema </a:t>
            </a:r>
            <a:r>
              <a:rPr lang="vi-VN" sz="2800" dirty="0" smtClean="0">
                <a:solidFill>
                  <a:schemeClr val="tx1"/>
                </a:solidFill>
              </a:rPr>
              <a:t>drugima</a:t>
            </a:r>
            <a:r>
              <a:rPr lang="hr-HR" sz="2800" dirty="0" smtClean="0">
                <a:solidFill>
                  <a:schemeClr val="tx1"/>
                </a:solidFill>
              </a:rPr>
              <a:t>!</a:t>
            </a:r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4493234" y="498775"/>
            <a:ext cx="4032448" cy="27363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Nemojte sudjelovati u svađama na </a:t>
            </a:r>
            <a:r>
              <a:rPr lang="hr-HR" sz="3600" dirty="0" err="1" smtClean="0">
                <a:solidFill>
                  <a:schemeClr val="tx1"/>
                </a:solidFill>
              </a:rPr>
              <a:t>internetu</a:t>
            </a:r>
            <a:r>
              <a:rPr lang="hr-HR" sz="2800" dirty="0" smtClean="0">
                <a:solidFill>
                  <a:schemeClr val="tx1"/>
                </a:solidFill>
              </a:rPr>
              <a:t>!</a:t>
            </a: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234" y="3573016"/>
            <a:ext cx="4032447" cy="292336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73016"/>
            <a:ext cx="3481516" cy="292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5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</p:txBody>
      </p:sp>
      <p:sp>
        <p:nvSpPr>
          <p:cNvPr id="4" name="Zaobljeni pravokutnik 3"/>
          <p:cNvSpPr/>
          <p:nvPr/>
        </p:nvSpPr>
        <p:spPr>
          <a:xfrm>
            <a:off x="395536" y="548680"/>
            <a:ext cx="3240360" cy="306081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Nemojte stupati u kontakt sa strancima!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4067944" y="548680"/>
            <a:ext cx="4176464" cy="306081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Svoje informacije dijelite samo s osobama koje poznajete!</a:t>
            </a:r>
            <a:endParaRPr lang="hr-HR" sz="3600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ucenik17\Desktop\the direction\bsaf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09498"/>
            <a:ext cx="6408712" cy="305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90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r-HR" sz="4800" dirty="0" smtClean="0">
                <a:solidFill>
                  <a:schemeClr val="bg1"/>
                </a:solidFill>
              </a:rPr>
              <a:t>Budite pametni! Poštujte tuđa prava na </a:t>
            </a:r>
            <a:r>
              <a:rPr lang="hr-HR" sz="4800" dirty="0" err="1" smtClean="0">
                <a:solidFill>
                  <a:schemeClr val="bg1"/>
                </a:solidFill>
              </a:rPr>
              <a:t>internetu</a:t>
            </a:r>
            <a:r>
              <a:rPr lang="hr-HR" sz="4800" dirty="0" smtClean="0">
                <a:solidFill>
                  <a:schemeClr val="bg1"/>
                </a:solidFill>
              </a:rPr>
              <a:t> i štitite svoje informacije!</a:t>
            </a:r>
          </a:p>
          <a:p>
            <a:pPr marL="0" indent="0">
              <a:buNone/>
            </a:pPr>
            <a:endParaRPr lang="hr-HR" sz="4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r-HR" sz="4800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hr-HR" sz="3600" dirty="0" smtClean="0">
                <a:solidFill>
                  <a:schemeClr val="bg1"/>
                </a:solidFill>
              </a:rPr>
              <a:t>Martina </a:t>
            </a:r>
            <a:r>
              <a:rPr lang="hr-HR" sz="3600" dirty="0" err="1" smtClean="0">
                <a:solidFill>
                  <a:schemeClr val="bg1"/>
                </a:solidFill>
              </a:rPr>
              <a:t>Sušilović</a:t>
            </a:r>
            <a:r>
              <a:rPr lang="hr-HR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 algn="r">
              <a:buNone/>
            </a:pPr>
            <a:r>
              <a:rPr lang="hr-HR" sz="3600" dirty="0" err="1" smtClean="0">
                <a:solidFill>
                  <a:schemeClr val="bg1"/>
                </a:solidFill>
              </a:rPr>
              <a:t>Dajana</a:t>
            </a:r>
            <a:r>
              <a:rPr lang="hr-HR" sz="3600" dirty="0" smtClean="0">
                <a:solidFill>
                  <a:schemeClr val="bg1"/>
                </a:solidFill>
              </a:rPr>
              <a:t> </a:t>
            </a:r>
            <a:r>
              <a:rPr lang="hr-HR" sz="3600" dirty="0" err="1" smtClean="0">
                <a:solidFill>
                  <a:schemeClr val="bg1"/>
                </a:solidFill>
              </a:rPr>
              <a:t>Mrđenović</a:t>
            </a:r>
            <a:endParaRPr lang="hr-H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6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97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sustava Office</vt:lpstr>
      <vt:lpstr>SIGURNOST NA INTERNETU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NA INTERNETU</dc:title>
  <dc:creator>ivan gregurić 6.b</dc:creator>
  <cp:lastModifiedBy>user</cp:lastModifiedBy>
  <cp:revision>8</cp:revision>
  <dcterms:created xsi:type="dcterms:W3CDTF">2013-02-07T14:56:12Z</dcterms:created>
  <dcterms:modified xsi:type="dcterms:W3CDTF">2013-02-07T17:38:09Z</dcterms:modified>
</cp:coreProperties>
</file>