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7" r:id="rId15"/>
    <p:sldId id="269" r:id="rId16"/>
    <p:sldId id="270" r:id="rId17"/>
    <p:sldId id="298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9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8D2-CAF7-41F5-AEE2-A38CF9FB62EF}" type="datetimeFigureOut">
              <a:rPr lang="sr-Latn-CS" smtClean="0"/>
              <a:t>18.11.2013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3B7-8F86-438B-8B3C-3234FE651064}" type="slidenum">
              <a:rPr lang="hr-HR" smtClean="0"/>
              <a:t>‹#›</a:t>
            </a:fld>
            <a:endParaRPr lang="hr-H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8D2-CAF7-41F5-AEE2-A38CF9FB62EF}" type="datetimeFigureOut">
              <a:rPr lang="sr-Latn-CS" smtClean="0"/>
              <a:t>18.11.2013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3B7-8F86-438B-8B3C-3234FE6510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8D2-CAF7-41F5-AEE2-A38CF9FB62EF}" type="datetimeFigureOut">
              <a:rPr lang="sr-Latn-CS" smtClean="0"/>
              <a:t>18.11.2013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3B7-8F86-438B-8B3C-3234FE6510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8D2-CAF7-41F5-AEE2-A38CF9FB62EF}" type="datetimeFigureOut">
              <a:rPr lang="sr-Latn-CS" smtClean="0"/>
              <a:t>18.11.2013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3B7-8F86-438B-8B3C-3234FE6510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8D2-CAF7-41F5-AEE2-A38CF9FB62EF}" type="datetimeFigureOut">
              <a:rPr lang="sr-Latn-CS" smtClean="0"/>
              <a:t>18.11.2013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BA113B7-8F86-438B-8B3C-3234FE651064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8D2-CAF7-41F5-AEE2-A38CF9FB62EF}" type="datetimeFigureOut">
              <a:rPr lang="sr-Latn-CS" smtClean="0"/>
              <a:t>18.11.2013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3B7-8F86-438B-8B3C-3234FE6510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8D2-CAF7-41F5-AEE2-A38CF9FB62EF}" type="datetimeFigureOut">
              <a:rPr lang="sr-Latn-CS" smtClean="0"/>
              <a:t>18.11.2013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3B7-8F86-438B-8B3C-3234FE6510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8D2-CAF7-41F5-AEE2-A38CF9FB62EF}" type="datetimeFigureOut">
              <a:rPr lang="sr-Latn-CS" smtClean="0"/>
              <a:t>18.11.2013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3B7-8F86-438B-8B3C-3234FE6510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8D2-CAF7-41F5-AEE2-A38CF9FB62EF}" type="datetimeFigureOut">
              <a:rPr lang="sr-Latn-CS" smtClean="0"/>
              <a:t>18.11.2013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3B7-8F86-438B-8B3C-3234FE6510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8D2-CAF7-41F5-AEE2-A38CF9FB62EF}" type="datetimeFigureOut">
              <a:rPr lang="sr-Latn-CS" smtClean="0"/>
              <a:t>18.11.2013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3B7-8F86-438B-8B3C-3234FE6510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8D2-CAF7-41F5-AEE2-A38CF9FB62EF}" type="datetimeFigureOut">
              <a:rPr lang="sr-Latn-CS" smtClean="0"/>
              <a:t>18.11.2013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3B7-8F86-438B-8B3C-3234FE6510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0FA8D2-CAF7-41F5-AEE2-A38CF9FB62EF}" type="datetimeFigureOut">
              <a:rPr lang="sr-Latn-CS" smtClean="0"/>
              <a:t>18.11.2013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A113B7-8F86-438B-8B3C-3234FE651064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10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8800" dirty="0" smtClean="0">
                <a:solidFill>
                  <a:srgbClr val="FF0000"/>
                </a:solidFill>
              </a:rPr>
              <a:t>VUKOVAR</a:t>
            </a:r>
            <a:endParaRPr lang="hr-HR" sz="8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Grad heroj</a:t>
            </a:r>
            <a:endParaRPr lang="hr-HR" sz="60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ukovarska-bolnica-poginul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08" y="357166"/>
            <a:ext cx="8487358" cy="6651271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Medicinsko osoblje bolnice Vukovar</a:t>
            </a:r>
            <a:endParaRPr lang="hr-HR" dirty="0"/>
          </a:p>
        </p:txBody>
      </p:sp>
      <p:pic>
        <p:nvPicPr>
          <p:cNvPr id="4" name="Content Placeholder 3" descr="Vukovarska_bolnica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Iz opkoljenog grada nadu je pružao izvjestitelj Hrvatskog radija Vukovara Siniša Glavašević</a:t>
            </a:r>
            <a:endParaRPr lang="hr-HR" dirty="0"/>
          </a:p>
        </p:txBody>
      </p:sp>
      <p:pic>
        <p:nvPicPr>
          <p:cNvPr id="4" name="Content Placeholder 3" descr="Siniša_Glavaševi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5930" y="2643188"/>
            <a:ext cx="2972140" cy="3665537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Optužnica Siniše Glavaševića</a:t>
            </a:r>
            <a:endParaRPr lang="hr-HR" dirty="0"/>
          </a:p>
        </p:txBody>
      </p:sp>
      <p:pic>
        <p:nvPicPr>
          <p:cNvPr id="4" name="Content Placeholder 3" descr="optuzni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437" y="1811337"/>
            <a:ext cx="5953125" cy="4286250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jesma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76" y="857232"/>
            <a:ext cx="8804978" cy="5214974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Ubijen je i pokopan u grobnici na Ovčari</a:t>
            </a:r>
            <a:endParaRPr lang="hr-HR" dirty="0"/>
          </a:p>
        </p:txBody>
      </p:sp>
      <p:pic>
        <p:nvPicPr>
          <p:cNvPr id="4" name="Content Placeholder 3" descr="Siniša_Glavašević_Mirogoj_lipanj_2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558" y="1600200"/>
            <a:ext cx="6596883" cy="4708525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Vodotoranj – simbol otpora i stradanja</a:t>
            </a:r>
            <a:endParaRPr lang="hr-HR" dirty="0"/>
          </a:p>
        </p:txBody>
      </p:sp>
      <p:pic>
        <p:nvPicPr>
          <p:cNvPr id="4" name="Content Placeholder 3" descr="vodotoran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8443" y="1600200"/>
            <a:ext cx="3527113" cy="4708525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oran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785" y="571480"/>
            <a:ext cx="8269305" cy="5992817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Blago Zadro – jedan od heroja obrane Vukovara</a:t>
            </a:r>
            <a:endParaRPr lang="hr-HR" dirty="0"/>
          </a:p>
        </p:txBody>
      </p:sp>
      <p:pic>
        <p:nvPicPr>
          <p:cNvPr id="4" name="Content Placeholder 3" descr="bla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647" y="1928802"/>
            <a:ext cx="7225913" cy="4500594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lago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00108"/>
            <a:ext cx="8229600" cy="4786346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Bitka za Vukovar počela je 25. kolovoza 1991.g.</a:t>
            </a:r>
            <a:endParaRPr lang="hr-HR" dirty="0"/>
          </a:p>
        </p:txBody>
      </p:sp>
      <p:pic>
        <p:nvPicPr>
          <p:cNvPr id="4" name="Content Placeholder 3" descr="branitelji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619" y="1785926"/>
            <a:ext cx="6320405" cy="4740304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>
            <a:normAutofit/>
          </a:bodyPr>
          <a:lstStyle/>
          <a:p>
            <a:r>
              <a:rPr lang="hr-HR" sz="4800" dirty="0" smtClean="0"/>
              <a:t>Pod vodstvom Blage Zadre na Trpinjskoj cesti uništeno je tridesetak tenkova i oklopnih vozila koji su napadali Vukovar. Time je Trpinjska cesta dobila nadimak “groblje tenkova”.</a:t>
            </a:r>
            <a:endParaRPr lang="hr-HR" sz="48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roji_vukovar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611" y="428604"/>
            <a:ext cx="7391975" cy="6044048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Blago Zadro poginuo je 16. listopada 1991.g.  blizu Trpinjske ceste</a:t>
            </a:r>
            <a:endParaRPr lang="hr-HR" dirty="0"/>
          </a:p>
        </p:txBody>
      </p:sp>
      <p:pic>
        <p:nvPicPr>
          <p:cNvPr id="4" name="Content Placeholder 3" descr="blago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933" y="2143125"/>
            <a:ext cx="5554133" cy="4165600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ukovar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611" y="428605"/>
            <a:ext cx="7534851" cy="6151204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Pad Vukovara</a:t>
            </a:r>
            <a:endParaRPr lang="hr-HR" dirty="0"/>
          </a:p>
        </p:txBody>
      </p:sp>
      <p:pic>
        <p:nvPicPr>
          <p:cNvPr id="4" name="Content Placeholder 3" descr="ulazak srb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9064" y="2000239"/>
            <a:ext cx="5863331" cy="4002273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n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066" y="500043"/>
            <a:ext cx="8622776" cy="6279356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Stanovništvo u kolonama odlazi iz Vukovara</a:t>
            </a:r>
            <a:endParaRPr lang="hr-HR" dirty="0"/>
          </a:p>
        </p:txBody>
      </p:sp>
      <p:pic>
        <p:nvPicPr>
          <p:cNvPr id="4" name="Content Placeholder 3" descr="kolona p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5" y="1566581"/>
            <a:ext cx="8292380" cy="4862815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kolona tr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642918"/>
            <a:ext cx="3339116" cy="2501114"/>
          </a:xfrm>
        </p:spPr>
      </p:pic>
      <p:pic>
        <p:nvPicPr>
          <p:cNvPr id="6" name="Content Placeholder 5" descr="kolona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3143248"/>
            <a:ext cx="3368312" cy="2863065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kolona 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500042"/>
            <a:ext cx="2489200" cy="1981200"/>
          </a:xfrm>
        </p:spPr>
      </p:pic>
      <p:pic>
        <p:nvPicPr>
          <p:cNvPr id="6" name="Content Placeholder 5" descr="odlaza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43372" y="3000372"/>
            <a:ext cx="4038600" cy="2692400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Grad ostaje pust i napušten</a:t>
            </a:r>
            <a:endParaRPr lang="hr-HR" dirty="0"/>
          </a:p>
        </p:txBody>
      </p:sp>
      <p:pic>
        <p:nvPicPr>
          <p:cNvPr id="5" name="Content Placeholder 4" descr="gr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680448"/>
            <a:ext cx="6215106" cy="4300854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>
            <a:noAutofit/>
          </a:bodyPr>
          <a:lstStyle/>
          <a:p>
            <a:r>
              <a:rPr lang="hr-HR" sz="4800" dirty="0" smtClean="0"/>
              <a:t>Bitka za Vukovar je najveća i najkrvavija bitka u Domovinskom ratu. To je bila 87-dnevna opsada hrvatskog grada Vukovara od strane Jugoslavenske narodne armije i srpskih paravojnih snaga.</a:t>
            </a:r>
            <a:endParaRPr lang="hr-HR" sz="48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c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405" y="500042"/>
            <a:ext cx="8075685" cy="6050735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ovje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857232"/>
            <a:ext cx="3714776" cy="1857388"/>
          </a:xfrm>
        </p:spPr>
      </p:pic>
      <p:pic>
        <p:nvPicPr>
          <p:cNvPr id="6" name="Content Placeholder 5" descr="ulic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3500438"/>
            <a:ext cx="4038600" cy="2176918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jevojci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528" y="744306"/>
            <a:ext cx="8224000" cy="5613652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>
            <a:normAutofit/>
          </a:bodyPr>
          <a:lstStyle/>
          <a:p>
            <a:r>
              <a:rPr lang="hr-HR" sz="5400" dirty="0" smtClean="0"/>
              <a:t>U noći s 20. na 21. studenog 1991.g. pacijenti i osoblje vukovarske bolnice  su deportirani, ubijeni i pokopani u masovnoj grobnici na Ovčari.     </a:t>
            </a:r>
            <a:endParaRPr lang="hr-HR" sz="54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Spomen </a:t>
            </a:r>
            <a:r>
              <a:rPr lang="hr-HR" dirty="0" smtClean="0"/>
              <a:t>dom Ovčara</a:t>
            </a:r>
            <a:endParaRPr lang="hr-HR" dirty="0"/>
          </a:p>
        </p:txBody>
      </p:sp>
      <p:pic>
        <p:nvPicPr>
          <p:cNvPr id="4" name="Content Placeholder 3" descr="ovcara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483" y="1714488"/>
            <a:ext cx="6430660" cy="4357718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vcara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58" y="500042"/>
            <a:ext cx="8106355" cy="6294081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Strop hangara na Ovčari</a:t>
            </a:r>
            <a:endParaRPr lang="hr-HR" dirty="0"/>
          </a:p>
        </p:txBody>
      </p:sp>
      <p:pic>
        <p:nvPicPr>
          <p:cNvPr id="4" name="Content Placeholder 3" descr="spomen dom ovca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9212" y="2656014"/>
            <a:ext cx="3465576" cy="2596896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vcara 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359" y="857233"/>
            <a:ext cx="8058731" cy="5500726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vca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17" y="714356"/>
            <a:ext cx="8337811" cy="5899189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Na mjestu gdje su ubijeni simbolično su zasađeni grmovi koliko je pronađeno tijela.</a:t>
            </a:r>
            <a:endParaRPr lang="hr-HR" dirty="0"/>
          </a:p>
        </p:txBody>
      </p:sp>
      <p:pic>
        <p:nvPicPr>
          <p:cNvPr id="4" name="Content Placeholder 3" descr="ovcara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7" y="2145831"/>
            <a:ext cx="5786022" cy="3854937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Tijekom opsade grada ranjenici su bili smješteni u bolnicu koja je svakodnevno bila granatirana</a:t>
            </a:r>
            <a:endParaRPr lang="hr-HR" dirty="0"/>
          </a:p>
        </p:txBody>
      </p:sp>
      <p:pic>
        <p:nvPicPr>
          <p:cNvPr id="4" name="Content Placeholder 3" descr="bolni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933" y="2143125"/>
            <a:ext cx="5554133" cy="4165600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U rujnu 1996.g. započele su ekshumacije iz masovne grobnice</a:t>
            </a:r>
            <a:endParaRPr lang="hr-HR" dirty="0"/>
          </a:p>
        </p:txBody>
      </p:sp>
      <p:pic>
        <p:nvPicPr>
          <p:cNvPr id="4" name="Content Placeholder 3" descr="ovcara grmov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143116"/>
            <a:ext cx="5703770" cy="3714776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Memorijalno groblje Vukovar</a:t>
            </a:r>
            <a:endParaRPr lang="hr-HR" dirty="0"/>
          </a:p>
        </p:txBody>
      </p:sp>
      <p:pic>
        <p:nvPicPr>
          <p:cNvPr id="4" name="Content Placeholder 3" descr="Memorijalno_groblje_Vukovar_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235" y="2000240"/>
            <a:ext cx="7751469" cy="3857652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blj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194" y="571480"/>
            <a:ext cx="7873144" cy="5804647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Spomenik na Memorijalnom groblju</a:t>
            </a:r>
            <a:endParaRPr lang="hr-HR" dirty="0"/>
          </a:p>
        </p:txBody>
      </p:sp>
      <p:pic>
        <p:nvPicPr>
          <p:cNvPr id="4" name="Content Placeholder 3" descr="spomen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810" y="1600200"/>
            <a:ext cx="6512380" cy="4708525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Kolona sjećanja na 18.11. 1991.g. obilježava se svake godine dolaskom u Vukovar</a:t>
            </a:r>
            <a:endParaRPr lang="hr-HR" dirty="0"/>
          </a:p>
        </p:txBody>
      </p:sp>
      <p:pic>
        <p:nvPicPr>
          <p:cNvPr id="6" name="Content Placeholder 5" descr="sjecanje kolo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25" y="2214553"/>
            <a:ext cx="6000750" cy="3787783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Sjećanje se obilježava paljenjem svijeća u cijeloj Hrvatskoj</a:t>
            </a:r>
            <a:endParaRPr lang="hr-HR" dirty="0"/>
          </a:p>
        </p:txBody>
      </p:sp>
      <p:pic>
        <p:nvPicPr>
          <p:cNvPr id="6" name="Content Placeholder 5" descr="natp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962" y="2749550"/>
            <a:ext cx="5172075" cy="2409825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natpis 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1000108"/>
            <a:ext cx="3404176" cy="2286016"/>
          </a:xfrm>
        </p:spPr>
      </p:pic>
      <p:pic>
        <p:nvPicPr>
          <p:cNvPr id="6" name="Content Placeholder 5" descr="svijec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3504" y="3786189"/>
            <a:ext cx="3000396" cy="2488133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a se 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27" y="571481"/>
            <a:ext cx="8932429" cy="5690052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olnica 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412" y="928670"/>
            <a:ext cx="7754364" cy="5808288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olnica natp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860" y="500042"/>
            <a:ext cx="7868229" cy="6401238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Bolničari vukovarske bolnice</a:t>
            </a:r>
            <a:endParaRPr lang="hr-HR" dirty="0"/>
          </a:p>
        </p:txBody>
      </p:sp>
      <p:pic>
        <p:nvPicPr>
          <p:cNvPr id="4" name="Content Placeholder 3" descr="bolnicar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606" y="1600200"/>
            <a:ext cx="7062788" cy="4708525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Napad na bolnicu</a:t>
            </a:r>
            <a:endParaRPr lang="hr-HR" dirty="0"/>
          </a:p>
        </p:txBody>
      </p:sp>
      <p:pic>
        <p:nvPicPr>
          <p:cNvPr id="4" name="Content Placeholder 3" descr="rup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520" y="1714488"/>
            <a:ext cx="6419504" cy="4808432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Popis poginulih u bolnici</a:t>
            </a:r>
            <a:endParaRPr lang="hr-HR" dirty="0"/>
          </a:p>
        </p:txBody>
      </p:sp>
      <p:pic>
        <p:nvPicPr>
          <p:cNvPr id="4" name="Content Placeholder 3" descr="poginuli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</TotalTime>
  <Words>251</Words>
  <Application>Microsoft Office PowerPoint</Application>
  <PresentationFormat>On-screen Show (4:3)</PresentationFormat>
  <Paragraphs>28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Apex</vt:lpstr>
      <vt:lpstr>VUKOVAR</vt:lpstr>
      <vt:lpstr>Bitka za Vukovar počela je 25. kolovoza 1991.g.</vt:lpstr>
      <vt:lpstr>PowerPoint Presentation</vt:lpstr>
      <vt:lpstr>Tijekom opsade grada ranjenici su bili smješteni u bolnicu koja je svakodnevno bila granatirana</vt:lpstr>
      <vt:lpstr>PowerPoint Presentation</vt:lpstr>
      <vt:lpstr>PowerPoint Presentation</vt:lpstr>
      <vt:lpstr>Bolničari vukovarske bolnice</vt:lpstr>
      <vt:lpstr>Napad na bolnicu</vt:lpstr>
      <vt:lpstr>Popis poginulih u bolnici</vt:lpstr>
      <vt:lpstr>PowerPoint Presentation</vt:lpstr>
      <vt:lpstr>Medicinsko osoblje bolnice Vukovar</vt:lpstr>
      <vt:lpstr>Iz opkoljenog grada nadu je pružao izvjestitelj Hrvatskog radija Vukovara Siniša Glavašević</vt:lpstr>
      <vt:lpstr>Optužnica Siniše Glavaševića</vt:lpstr>
      <vt:lpstr>PowerPoint Presentation</vt:lpstr>
      <vt:lpstr>Ubijen je i pokopan u grobnici na Ovčari</vt:lpstr>
      <vt:lpstr>Vodotoranj – simbol otpora i stradanja</vt:lpstr>
      <vt:lpstr>PowerPoint Presentation</vt:lpstr>
      <vt:lpstr>Blago Zadro – jedan od heroja obrane Vukovara</vt:lpstr>
      <vt:lpstr>PowerPoint Presentation</vt:lpstr>
      <vt:lpstr>PowerPoint Presentation</vt:lpstr>
      <vt:lpstr>PowerPoint Presentation</vt:lpstr>
      <vt:lpstr>Blago Zadro poginuo je 16. listopada 1991.g.  blizu Trpinjske ceste</vt:lpstr>
      <vt:lpstr>PowerPoint Presentation</vt:lpstr>
      <vt:lpstr>Pad Vukovara</vt:lpstr>
      <vt:lpstr>PowerPoint Presentation</vt:lpstr>
      <vt:lpstr>Stanovništvo u kolonama odlazi iz Vukovara</vt:lpstr>
      <vt:lpstr>PowerPoint Presentation</vt:lpstr>
      <vt:lpstr>PowerPoint Presentation</vt:lpstr>
      <vt:lpstr>Grad ostaje pust i napušten</vt:lpstr>
      <vt:lpstr>PowerPoint Presentation</vt:lpstr>
      <vt:lpstr>PowerPoint Presentation</vt:lpstr>
      <vt:lpstr>PowerPoint Presentation</vt:lpstr>
      <vt:lpstr>PowerPoint Presentation</vt:lpstr>
      <vt:lpstr>Spomen dom Ovčara</vt:lpstr>
      <vt:lpstr>PowerPoint Presentation</vt:lpstr>
      <vt:lpstr>Strop hangara na Ovčari</vt:lpstr>
      <vt:lpstr>PowerPoint Presentation</vt:lpstr>
      <vt:lpstr>PowerPoint Presentation</vt:lpstr>
      <vt:lpstr>Na mjestu gdje su ubijeni simbolično su zasađeni grmovi koliko je pronađeno tijela.</vt:lpstr>
      <vt:lpstr> U rujnu 1996.g. započele su ekshumacije iz masovne grobnice</vt:lpstr>
      <vt:lpstr>Memorijalno groblje Vukovar</vt:lpstr>
      <vt:lpstr>PowerPoint Presentation</vt:lpstr>
      <vt:lpstr>Spomenik na Memorijalnom groblju</vt:lpstr>
      <vt:lpstr>Kolona sjećanja na 18.11. 1991.g. obilježava se svake godine dolaskom u Vukovar</vt:lpstr>
      <vt:lpstr>Sjećanje se obilježava paljenjem svijeća u cijeloj Hrvatskoj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VUKOVAR</dc:title>
  <dc:creator>Racunalo Rozic</dc:creator>
  <cp:lastModifiedBy>win</cp:lastModifiedBy>
  <cp:revision>12</cp:revision>
  <dcterms:created xsi:type="dcterms:W3CDTF">2013-11-18T02:13:43Z</dcterms:created>
  <dcterms:modified xsi:type="dcterms:W3CDTF">2013-11-18T08:14:08Z</dcterms:modified>
</cp:coreProperties>
</file>