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16" name="Rezervirano mjesto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12A5-4593-4ECD-9D5A-C48E6C19411D}" type="datetimeFigureOut">
              <a:rPr lang="hr-HR" smtClean="0"/>
              <a:t>14.4.2016.</a:t>
            </a:fld>
            <a:endParaRPr lang="hr-HR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1881A26-0EB7-4D92-AE1B-7C12DF5F6CB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12A5-4593-4ECD-9D5A-C48E6C19411D}" type="datetimeFigureOut">
              <a:rPr lang="hr-HR" smtClean="0"/>
              <a:t>14.4.2016.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1A26-0EB7-4D92-AE1B-7C12DF5F6CB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12A5-4593-4ECD-9D5A-C48E6C19411D}" type="datetimeFigureOut">
              <a:rPr lang="hr-HR" smtClean="0"/>
              <a:t>14.4.2016.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1A26-0EB7-4D92-AE1B-7C12DF5F6CB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7" name="Rezervirano mjesto sadržaja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12A5-4593-4ECD-9D5A-C48E6C19411D}" type="datetimeFigureOut">
              <a:rPr lang="hr-HR" smtClean="0"/>
              <a:t>14.4.2016.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1881A26-0EB7-4D92-AE1B-7C12DF5F6CB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12A5-4593-4ECD-9D5A-C48E6C19411D}" type="datetimeFigureOut">
              <a:rPr lang="hr-HR" smtClean="0"/>
              <a:t>14.4.2016.</a:t>
            </a:fld>
            <a:endParaRPr lang="hr-HR"/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1A26-0EB7-4D92-AE1B-7C12DF5F6CBA}" type="slidenum">
              <a:rPr lang="hr-HR" smtClean="0"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12A5-4593-4ECD-9D5A-C48E6C19411D}" type="datetimeFigureOut">
              <a:rPr lang="hr-HR" smtClean="0"/>
              <a:t>14.4.2016.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1A26-0EB7-4D92-AE1B-7C12DF5F6CB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25" name="Rezervirano mjesto tekst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8" name="Rezervirano mjesto sadržaja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12A5-4593-4ECD-9D5A-C48E6C19411D}" type="datetimeFigureOut">
              <a:rPr lang="hr-HR" smtClean="0"/>
              <a:t>14.4.2016.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1881A26-0EB7-4D92-AE1B-7C12DF5F6CBA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12A5-4593-4ECD-9D5A-C48E6C19411D}" type="datetimeFigureOut">
              <a:rPr lang="hr-HR" smtClean="0"/>
              <a:t>14.4.2016.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1A26-0EB7-4D92-AE1B-7C12DF5F6CB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12A5-4593-4ECD-9D5A-C48E6C19411D}" type="datetimeFigureOut">
              <a:rPr lang="hr-HR" smtClean="0"/>
              <a:t>14.4.2016.</a:t>
            </a:fld>
            <a:endParaRPr lang="hr-HR"/>
          </a:p>
        </p:txBody>
      </p:sp>
      <p:sp>
        <p:nvSpPr>
          <p:cNvPr id="24" name="Rezervirano mjesto podnožj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1A26-0EB7-4D92-AE1B-7C12DF5F6CB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12A5-4593-4ECD-9D5A-C48E6C19411D}" type="datetimeFigureOut">
              <a:rPr lang="hr-HR" smtClean="0"/>
              <a:t>14.4.2016.</a:t>
            </a:fld>
            <a:endParaRPr lang="hr-HR"/>
          </a:p>
        </p:txBody>
      </p:sp>
      <p:sp>
        <p:nvSpPr>
          <p:cNvPr id="29" name="Rezervirano mjesto podnožj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1A26-0EB7-4D92-AE1B-7C12DF5F6CB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12A5-4593-4ECD-9D5A-C48E6C19411D}" type="datetimeFigureOut">
              <a:rPr lang="hr-HR" smtClean="0"/>
              <a:t>14.4.2016.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1A26-0EB7-4D92-AE1B-7C12DF5F6CBA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1" name="Rezervirano mjesto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E8812A5-4593-4ECD-9D5A-C48E6C19411D}" type="datetimeFigureOut">
              <a:rPr lang="hr-HR" smtClean="0"/>
              <a:t>14.4.2016.</a:t>
            </a:fld>
            <a:endParaRPr lang="hr-HR"/>
          </a:p>
        </p:txBody>
      </p:sp>
      <p:sp>
        <p:nvSpPr>
          <p:cNvPr id="28" name="Rezervirano mjesto podnožj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1881A26-0EB7-4D92-AE1B-7C12DF5F6CBA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1.wav"/><Relationship Id="rId7" Type="http://schemas.openxmlformats.org/officeDocument/2006/relationships/image" Target="../media/image5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17032"/>
            <a:ext cx="2876549" cy="2147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842" y="1052736"/>
            <a:ext cx="3206242" cy="2404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920" y="3688740"/>
            <a:ext cx="2952328" cy="2204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3203848" y="407976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          </a:t>
            </a:r>
            <a:r>
              <a:rPr lang="hr-H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Unsere</a:t>
            </a: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Schule</a:t>
            </a: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045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78">
        <p14:prism/>
      </p:transition>
    </mc:Choice>
    <mc:Fallback xmlns="">
      <p:transition spd="slow" advTm="62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de-DE" dirty="0" err="1" smtClean="0"/>
              <a:t>Glina</a:t>
            </a:r>
            <a:r>
              <a:rPr lang="de-DE" dirty="0" smtClean="0"/>
              <a:t> ist eine kleine Stadt in der Gespanschaft </a:t>
            </a:r>
            <a:r>
              <a:rPr lang="de-DE" dirty="0" err="1" smtClean="0"/>
              <a:t>Sisak-Moslavina</a:t>
            </a:r>
            <a:r>
              <a:rPr lang="de-DE" dirty="0" smtClean="0"/>
              <a:t> in Mittelkroatien und hat 4860 Menschen. </a:t>
            </a:r>
          </a:p>
          <a:p>
            <a:r>
              <a:rPr lang="de-DE" dirty="0" smtClean="0"/>
              <a:t>In </a:t>
            </a:r>
            <a:r>
              <a:rPr lang="de-DE" dirty="0" err="1" smtClean="0"/>
              <a:t>Glina</a:t>
            </a:r>
            <a:r>
              <a:rPr lang="de-DE" dirty="0" smtClean="0"/>
              <a:t> steht auch das „Haus der kroatischen Nationalhymne“, hier komponierte Josip </a:t>
            </a:r>
            <a:r>
              <a:rPr lang="de-DE" dirty="0" err="1" smtClean="0"/>
              <a:t>Runjanin</a:t>
            </a:r>
            <a:r>
              <a:rPr lang="de-DE" dirty="0" smtClean="0"/>
              <a:t> als Kadett 1846 die Musik  zu unserer  heutigen Nationalhymne.</a:t>
            </a:r>
          </a:p>
          <a:p>
            <a:r>
              <a:rPr lang="de-DE" dirty="0" smtClean="0"/>
              <a:t>In der Stadt sind eine Berufsschule mit Gymnasium und eine Grundschule.</a:t>
            </a:r>
          </a:p>
          <a:p>
            <a:r>
              <a:rPr lang="de-DE" dirty="0" smtClean="0"/>
              <a:t>Unsere Schule hat eine lange Geschichte die noch aus dem Jahre 1763 datiert.</a:t>
            </a:r>
          </a:p>
          <a:p>
            <a:r>
              <a:rPr lang="de-DE" dirty="0" smtClean="0"/>
              <a:t>Bis zum Kroatienkrieg, der 1991 begann, gab es  in </a:t>
            </a:r>
            <a:r>
              <a:rPr lang="de-DE" dirty="0" err="1" smtClean="0"/>
              <a:t>Glina</a:t>
            </a:r>
            <a:r>
              <a:rPr lang="de-DE" dirty="0" smtClean="0"/>
              <a:t> und Umgebung 2300 Schüler in insgesamt 20 örtlichen und 8 Grundschulen. Heute ist die Zahl viel geringer</a:t>
            </a:r>
            <a:r>
              <a:rPr lang="hr-HR" dirty="0" smtClean="0"/>
              <a:t>,</a:t>
            </a:r>
            <a:r>
              <a:rPr lang="de-DE" dirty="0" smtClean="0"/>
              <a:t>insgesamt  nur 565 Schüler und Schülerinnen die von 64 Lehrerinnen und Lehrer erfolgreich in allen Ber</a:t>
            </a:r>
            <a:r>
              <a:rPr lang="hr-HR" dirty="0" smtClean="0"/>
              <a:t>e</a:t>
            </a:r>
            <a:r>
              <a:rPr lang="de-DE" dirty="0" smtClean="0"/>
              <a:t>ichen gelehrt und gefördert werden.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1225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 smtClean="0"/>
              <a:t>Unsere Schüler sind im Alter von 6 bis 15 Jahren von der 1. bis zur 8. Klasse. Deutsch ist hier die zweite Fremdsprache die die Schüler in unserer Schule lernen und das nicht als Hauptfach sonder</a:t>
            </a:r>
            <a:r>
              <a:rPr lang="hr-HR" dirty="0" smtClean="0"/>
              <a:t>n</a:t>
            </a:r>
            <a:r>
              <a:rPr lang="de-DE" dirty="0" smtClean="0"/>
              <a:t> nur als Wahlfach. Englisch lernen die Schüler von der 1. Klasse, Deutsch ab der 4.</a:t>
            </a:r>
          </a:p>
          <a:p>
            <a:r>
              <a:rPr lang="de-DE" dirty="0" smtClean="0"/>
              <a:t>In unserer Schule gibt es sehr viele Aktivitäten außerhalb des Unterrichts.</a:t>
            </a:r>
          </a:p>
          <a:p>
            <a:r>
              <a:rPr lang="de-DE" dirty="0" smtClean="0"/>
              <a:t>Die Schüler besuchen viele Ausstellungen,so wie auch Kino und Theateraufführungen, sie machen Klassenausflüge, im Herbst werden Kastanien gebraten, zum Schu</a:t>
            </a:r>
            <a:r>
              <a:rPr lang="hr-HR" dirty="0" smtClean="0"/>
              <a:t>l</a:t>
            </a:r>
            <a:r>
              <a:rPr lang="de-DE" dirty="0" smtClean="0"/>
              <a:t>jahrsende gibt es einen «Sporttag» für Schüler  und Lehrer.....</a:t>
            </a:r>
          </a:p>
          <a:p>
            <a:r>
              <a:rPr lang="de-DE" dirty="0" smtClean="0"/>
              <a:t>Natürlich gibt es in der Schule auch viele andere Aktivitäten. Es gibt eine Sportgruppe für Fußball, Handball und Volleyball, es werden Wettbewerbe in allen Fächern organisiert</a:t>
            </a:r>
            <a:r>
              <a:rPr lang="hr-HR" dirty="0"/>
              <a:t>.</a:t>
            </a:r>
            <a:r>
              <a:rPr lang="hr-HR" dirty="0" smtClean="0"/>
              <a:t>A</a:t>
            </a:r>
            <a:r>
              <a:rPr lang="de-DE" dirty="0" smtClean="0"/>
              <a:t>ußerhalb der Schule sind unsere Schüler sehr aktiv im Kung Fu Klub und vor allem sind  unsere Schülerinnen erfolgreich  im Majorettenverein.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4138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>
          <a:xfrm>
            <a:off x="561467" y="5445224"/>
            <a:ext cx="8610600" cy="882650"/>
          </a:xfrm>
        </p:spPr>
        <p:txBody>
          <a:bodyPr/>
          <a:lstStyle/>
          <a:p>
            <a:r>
              <a:rPr lang="hr-HR" dirty="0" err="1" smtClean="0"/>
              <a:t>Unsere</a:t>
            </a:r>
            <a:r>
              <a:rPr lang="hr-HR" dirty="0" smtClean="0"/>
              <a:t> </a:t>
            </a:r>
            <a:r>
              <a:rPr lang="hr-HR" dirty="0" err="1" smtClean="0"/>
              <a:t>Schueler</a:t>
            </a:r>
            <a:endParaRPr lang="hr-HR" dirty="0"/>
          </a:p>
        </p:txBody>
      </p:sp>
      <p:sp>
        <p:nvSpPr>
          <p:cNvPr id="12" name="Rezervirano mjesto sadržaja 11"/>
          <p:cNvSpPr>
            <a:spLocks noGrp="1"/>
          </p:cNvSpPr>
          <p:nvPr>
            <p:ph sz="quarter" idx="2"/>
          </p:nvPr>
        </p:nvSpPr>
        <p:spPr>
          <a:xfrm>
            <a:off x="230478" y="404664"/>
            <a:ext cx="4290556" cy="394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600" dirty="0" err="1" smtClean="0"/>
              <a:t>Ich</a:t>
            </a:r>
            <a:r>
              <a:rPr lang="hr-HR" sz="1600" dirty="0" smtClean="0"/>
              <a:t> </a:t>
            </a:r>
            <a:r>
              <a:rPr lang="hr-HR" sz="1600" dirty="0" err="1"/>
              <a:t>heiße</a:t>
            </a:r>
            <a:r>
              <a:rPr lang="hr-HR" sz="1600" dirty="0"/>
              <a:t> 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Katja  </a:t>
            </a:r>
            <a:r>
              <a:rPr lang="hr-H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Dejanović</a:t>
            </a:r>
            <a:r>
              <a:rPr lang="hr-HR" sz="1600" dirty="0"/>
              <a:t>. </a:t>
            </a:r>
            <a:r>
              <a:rPr lang="hr-HR" sz="1600" dirty="0" err="1"/>
              <a:t>Ich</a:t>
            </a:r>
            <a:r>
              <a:rPr lang="hr-HR" sz="1600" dirty="0"/>
              <a:t> </a:t>
            </a:r>
            <a:r>
              <a:rPr lang="hr-HR" sz="1600" dirty="0" err="1"/>
              <a:t>habe</a:t>
            </a:r>
            <a:r>
              <a:rPr lang="hr-HR" sz="1600" dirty="0"/>
              <a:t> </a:t>
            </a:r>
            <a:r>
              <a:rPr lang="hr-HR" sz="1600" dirty="0" err="1"/>
              <a:t>lange</a:t>
            </a:r>
            <a:r>
              <a:rPr lang="hr-HR" sz="1600" dirty="0"/>
              <a:t> </a:t>
            </a:r>
            <a:r>
              <a:rPr lang="hr-HR" sz="1600" dirty="0" err="1"/>
              <a:t>Haare</a:t>
            </a:r>
            <a:r>
              <a:rPr lang="hr-HR" sz="1600" dirty="0"/>
              <a:t> </a:t>
            </a:r>
            <a:r>
              <a:rPr lang="hr-HR" sz="1600" dirty="0" err="1"/>
              <a:t>und</a:t>
            </a:r>
            <a:r>
              <a:rPr lang="hr-HR" sz="1600" dirty="0"/>
              <a:t> </a:t>
            </a:r>
            <a:r>
              <a:rPr lang="hr-HR" sz="1600" dirty="0" err="1"/>
              <a:t>braune</a:t>
            </a:r>
            <a:r>
              <a:rPr lang="hr-HR" sz="1600" dirty="0"/>
              <a:t> </a:t>
            </a:r>
            <a:r>
              <a:rPr lang="hr-HR" sz="1600" dirty="0" err="1"/>
              <a:t>Augen.Ich</a:t>
            </a:r>
            <a:r>
              <a:rPr lang="hr-HR" sz="1600" dirty="0"/>
              <a:t> </a:t>
            </a:r>
            <a:r>
              <a:rPr lang="hr-HR" sz="1600" dirty="0" err="1"/>
              <a:t>bin</a:t>
            </a:r>
            <a:r>
              <a:rPr lang="hr-HR" sz="1600" dirty="0"/>
              <a:t> 12 </a:t>
            </a:r>
            <a:r>
              <a:rPr lang="hr-HR" sz="1600" dirty="0" err="1"/>
              <a:t>Jahre</a:t>
            </a:r>
            <a:r>
              <a:rPr lang="hr-HR" sz="1600" dirty="0"/>
              <a:t> alt </a:t>
            </a:r>
            <a:r>
              <a:rPr lang="hr-HR" sz="1600" dirty="0" err="1"/>
              <a:t>und</a:t>
            </a:r>
            <a:r>
              <a:rPr lang="hr-HR" sz="1600" dirty="0"/>
              <a:t>  </a:t>
            </a:r>
            <a:r>
              <a:rPr lang="hr-HR" sz="1600" dirty="0" err="1"/>
              <a:t>wohne</a:t>
            </a:r>
            <a:r>
              <a:rPr lang="hr-HR" sz="1600" dirty="0"/>
              <a:t> </a:t>
            </a:r>
            <a:r>
              <a:rPr lang="hr-HR" sz="1600" dirty="0" err="1"/>
              <a:t>in</a:t>
            </a:r>
            <a:r>
              <a:rPr lang="hr-HR" sz="1600" dirty="0"/>
              <a:t> </a:t>
            </a:r>
            <a:r>
              <a:rPr lang="hr-HR" sz="1600" dirty="0" err="1"/>
              <a:t>Glina.Ich</a:t>
            </a:r>
            <a:r>
              <a:rPr lang="hr-HR" sz="1600" dirty="0"/>
              <a:t> </a:t>
            </a:r>
            <a:r>
              <a:rPr lang="hr-HR" sz="1600" dirty="0" err="1"/>
              <a:t>mag</a:t>
            </a:r>
            <a:r>
              <a:rPr lang="hr-HR" sz="1600" dirty="0"/>
              <a:t> </a:t>
            </a:r>
            <a:r>
              <a:rPr lang="hr-HR" sz="1600" dirty="0" err="1"/>
              <a:t>Schule</a:t>
            </a:r>
            <a:r>
              <a:rPr lang="hr-HR" sz="1600" dirty="0"/>
              <a:t> </a:t>
            </a:r>
            <a:r>
              <a:rPr lang="hr-HR" sz="1600" dirty="0" err="1"/>
              <a:t>und</a:t>
            </a:r>
            <a:r>
              <a:rPr lang="hr-HR" sz="1600" dirty="0"/>
              <a:t> </a:t>
            </a:r>
            <a:r>
              <a:rPr lang="hr-HR" sz="1600" dirty="0" err="1"/>
              <a:t>Deutsch.Ich</a:t>
            </a:r>
            <a:r>
              <a:rPr lang="hr-HR" sz="1600" dirty="0"/>
              <a:t> </a:t>
            </a:r>
            <a:r>
              <a:rPr lang="hr-HR" sz="1600" dirty="0" err="1"/>
              <a:t>bin</a:t>
            </a:r>
            <a:r>
              <a:rPr lang="hr-HR" sz="1600" dirty="0"/>
              <a:t> </a:t>
            </a:r>
            <a:r>
              <a:rPr lang="hr-HR" sz="1600" dirty="0" err="1"/>
              <a:t>eine</a:t>
            </a:r>
            <a:r>
              <a:rPr lang="hr-HR" sz="1600" dirty="0"/>
              <a:t> </a:t>
            </a:r>
            <a:r>
              <a:rPr lang="hr-HR" sz="1600" dirty="0" err="1"/>
              <a:t>sehr</a:t>
            </a:r>
            <a:r>
              <a:rPr lang="hr-HR" sz="1600" dirty="0"/>
              <a:t> gute </a:t>
            </a:r>
            <a:r>
              <a:rPr lang="hr-HR" sz="1600" dirty="0" err="1"/>
              <a:t>Schülerin.Ich</a:t>
            </a:r>
            <a:r>
              <a:rPr lang="hr-HR" sz="1600" dirty="0"/>
              <a:t> </a:t>
            </a:r>
            <a:r>
              <a:rPr lang="hr-HR" sz="1600" dirty="0" err="1"/>
              <a:t>habe</a:t>
            </a:r>
            <a:r>
              <a:rPr lang="hr-HR" sz="1600" dirty="0"/>
              <a:t> </a:t>
            </a:r>
            <a:r>
              <a:rPr lang="hr-HR" sz="1600" dirty="0" err="1"/>
              <a:t>einen</a:t>
            </a:r>
            <a:r>
              <a:rPr lang="hr-HR" sz="1600" dirty="0"/>
              <a:t> </a:t>
            </a:r>
            <a:r>
              <a:rPr lang="hr-HR" sz="1600" dirty="0" err="1"/>
              <a:t>Bruder</a:t>
            </a:r>
            <a:r>
              <a:rPr lang="hr-HR" sz="1600" dirty="0"/>
              <a:t> </a:t>
            </a:r>
            <a:r>
              <a:rPr lang="hr-HR" sz="1600" dirty="0" err="1"/>
              <a:t>und</a:t>
            </a:r>
            <a:r>
              <a:rPr lang="hr-HR" sz="1600" dirty="0"/>
              <a:t> </a:t>
            </a:r>
            <a:r>
              <a:rPr lang="hr-HR" sz="1600" dirty="0" err="1"/>
              <a:t>eine</a:t>
            </a:r>
            <a:r>
              <a:rPr lang="hr-HR" sz="1600" dirty="0"/>
              <a:t> </a:t>
            </a:r>
            <a:r>
              <a:rPr lang="hr-HR" sz="1600" dirty="0" err="1"/>
              <a:t>Schwester</a:t>
            </a:r>
            <a:r>
              <a:rPr lang="hr-HR" sz="1600" dirty="0"/>
              <a:t>. </a:t>
            </a:r>
            <a:r>
              <a:rPr lang="hr-HR" sz="1600" dirty="0" err="1"/>
              <a:t>Ich</a:t>
            </a:r>
            <a:r>
              <a:rPr lang="hr-HR" sz="1600" dirty="0"/>
              <a:t> </a:t>
            </a:r>
            <a:r>
              <a:rPr lang="hr-HR" sz="1600" dirty="0" err="1"/>
              <a:t>esse</a:t>
            </a:r>
            <a:r>
              <a:rPr lang="hr-HR" sz="1600" dirty="0"/>
              <a:t> </a:t>
            </a:r>
            <a:r>
              <a:rPr lang="hr-HR" sz="1600" dirty="0" err="1"/>
              <a:t>gerne</a:t>
            </a:r>
            <a:r>
              <a:rPr lang="hr-HR" sz="1600" dirty="0"/>
              <a:t> </a:t>
            </a:r>
            <a:r>
              <a:rPr lang="hr-HR" sz="1600" dirty="0" err="1"/>
              <a:t>Pizza</a:t>
            </a:r>
            <a:r>
              <a:rPr lang="hr-HR" sz="1600" dirty="0"/>
              <a:t>. </a:t>
            </a:r>
            <a:r>
              <a:rPr lang="hr-HR" sz="1600" dirty="0" err="1"/>
              <a:t>Meine</a:t>
            </a:r>
            <a:r>
              <a:rPr lang="hr-HR" sz="1600" dirty="0"/>
              <a:t> </a:t>
            </a:r>
            <a:r>
              <a:rPr lang="hr-HR" sz="1600" dirty="0" err="1"/>
              <a:t>Lieblingsfarbe</a:t>
            </a:r>
            <a:r>
              <a:rPr lang="hr-HR" sz="1600" dirty="0"/>
              <a:t> </a:t>
            </a:r>
            <a:r>
              <a:rPr lang="hr-HR" sz="1600" dirty="0" err="1"/>
              <a:t>ist</a:t>
            </a:r>
            <a:r>
              <a:rPr lang="hr-HR" sz="1600" dirty="0"/>
              <a:t> </a:t>
            </a:r>
            <a:r>
              <a:rPr lang="hr-HR" sz="1600" dirty="0" err="1"/>
              <a:t>rot</a:t>
            </a:r>
            <a:r>
              <a:rPr lang="hr-HR" sz="1600" dirty="0"/>
              <a:t> </a:t>
            </a:r>
            <a:r>
              <a:rPr lang="hr-HR" sz="1600" dirty="0" err="1"/>
              <a:t>und</a:t>
            </a:r>
            <a:r>
              <a:rPr lang="hr-HR" sz="1600" dirty="0"/>
              <a:t> </a:t>
            </a:r>
            <a:r>
              <a:rPr lang="hr-HR" sz="1600" dirty="0" err="1"/>
              <a:t>meine</a:t>
            </a:r>
            <a:r>
              <a:rPr lang="hr-HR" sz="1600" dirty="0"/>
              <a:t> </a:t>
            </a:r>
            <a:r>
              <a:rPr lang="hr-HR" sz="1600" dirty="0" err="1"/>
              <a:t>Lieblingssängerin</a:t>
            </a:r>
            <a:r>
              <a:rPr lang="hr-HR" sz="1600" dirty="0"/>
              <a:t> </a:t>
            </a:r>
            <a:r>
              <a:rPr lang="hr-HR" sz="1600" dirty="0" err="1"/>
              <a:t>ist</a:t>
            </a:r>
            <a:r>
              <a:rPr lang="hr-HR" sz="1600" dirty="0"/>
              <a:t> Lana Jurčević.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14" name="Rezervirano mjesto sadržaja 1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1400" dirty="0" err="1"/>
              <a:t>Ich</a:t>
            </a:r>
            <a:r>
              <a:rPr lang="hr-HR" sz="1400" dirty="0"/>
              <a:t> </a:t>
            </a:r>
            <a:r>
              <a:rPr lang="hr-HR" sz="1400" dirty="0" err="1"/>
              <a:t>bin</a:t>
            </a:r>
            <a:r>
              <a:rPr lang="hr-HR" sz="1400" dirty="0"/>
              <a:t> </a:t>
            </a:r>
            <a:r>
              <a:rPr lang="hr-H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Nikolina </a:t>
            </a:r>
            <a:r>
              <a:rPr lang="hr-HR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Udorović</a:t>
            </a:r>
            <a:r>
              <a:rPr lang="hr-HR" sz="1400" dirty="0"/>
              <a:t>. </a:t>
            </a:r>
            <a:r>
              <a:rPr lang="hr-HR" sz="1400" dirty="0" err="1"/>
              <a:t>Ich</a:t>
            </a:r>
            <a:r>
              <a:rPr lang="hr-HR" sz="1400" dirty="0"/>
              <a:t> </a:t>
            </a:r>
            <a:r>
              <a:rPr lang="hr-HR" sz="1400" dirty="0" err="1"/>
              <a:t>bin</a:t>
            </a:r>
            <a:r>
              <a:rPr lang="hr-HR" sz="1400" dirty="0"/>
              <a:t> 12 </a:t>
            </a:r>
            <a:r>
              <a:rPr lang="hr-HR" sz="1400" dirty="0" err="1"/>
              <a:t>Jahre</a:t>
            </a:r>
            <a:r>
              <a:rPr lang="hr-HR" sz="1400" dirty="0"/>
              <a:t> alt. </a:t>
            </a:r>
            <a:r>
              <a:rPr lang="hr-HR" sz="1400" dirty="0" err="1"/>
              <a:t>Ich</a:t>
            </a:r>
            <a:r>
              <a:rPr lang="hr-HR" sz="1400" dirty="0"/>
              <a:t> </a:t>
            </a:r>
            <a:r>
              <a:rPr lang="hr-HR" sz="1400" dirty="0" err="1"/>
              <a:t>habe</a:t>
            </a:r>
            <a:r>
              <a:rPr lang="hr-HR" sz="1400" dirty="0"/>
              <a:t> </a:t>
            </a:r>
            <a:r>
              <a:rPr lang="hr-HR" sz="1400" dirty="0" err="1"/>
              <a:t>lange</a:t>
            </a:r>
            <a:r>
              <a:rPr lang="hr-HR" sz="1400" dirty="0"/>
              <a:t> </a:t>
            </a:r>
            <a:r>
              <a:rPr lang="hr-HR" sz="1400" dirty="0" err="1"/>
              <a:t>braune</a:t>
            </a:r>
            <a:r>
              <a:rPr lang="hr-HR" sz="1400" dirty="0"/>
              <a:t> </a:t>
            </a:r>
            <a:r>
              <a:rPr lang="hr-HR" sz="1400" dirty="0" err="1"/>
              <a:t>Haare</a:t>
            </a:r>
            <a:r>
              <a:rPr lang="hr-HR" sz="1400" dirty="0"/>
              <a:t>. Ich zeichne gerne und meine Lieblingsfarben </a:t>
            </a:r>
            <a:r>
              <a:rPr lang="hr-HR" sz="1400" dirty="0" smtClean="0"/>
              <a:t> sind  </a:t>
            </a:r>
            <a:r>
              <a:rPr lang="hr-HR" sz="1400" dirty="0"/>
              <a:t>rosa und  grün. </a:t>
            </a:r>
          </a:p>
          <a:p>
            <a:pPr marL="0" indent="0">
              <a:buNone/>
            </a:pPr>
            <a:r>
              <a:rPr lang="hr-HR" sz="1400" dirty="0" err="1"/>
              <a:t>Ich</a:t>
            </a:r>
            <a:r>
              <a:rPr lang="hr-HR" sz="1400" dirty="0"/>
              <a:t> </a:t>
            </a:r>
            <a:r>
              <a:rPr lang="hr-HR" sz="1400" dirty="0" err="1"/>
              <a:t>gehe</a:t>
            </a:r>
            <a:r>
              <a:rPr lang="hr-HR" sz="1400" dirty="0"/>
              <a:t> </a:t>
            </a:r>
            <a:r>
              <a:rPr lang="hr-HR" sz="1400" dirty="0" err="1"/>
              <a:t>gerne</a:t>
            </a:r>
            <a:r>
              <a:rPr lang="hr-HR" sz="1400" dirty="0"/>
              <a:t> </a:t>
            </a:r>
            <a:r>
              <a:rPr lang="hr-HR" sz="1400" dirty="0" err="1"/>
              <a:t>einkaufen</a:t>
            </a:r>
            <a:r>
              <a:rPr lang="hr-HR" sz="1400" dirty="0"/>
              <a:t>. </a:t>
            </a:r>
            <a:r>
              <a:rPr lang="hr-HR" sz="1400" dirty="0" err="1"/>
              <a:t>Ich</a:t>
            </a:r>
            <a:r>
              <a:rPr lang="hr-HR" sz="1400" dirty="0"/>
              <a:t> </a:t>
            </a:r>
            <a:r>
              <a:rPr lang="hr-HR" sz="1400" dirty="0" err="1"/>
              <a:t>mag</a:t>
            </a:r>
            <a:r>
              <a:rPr lang="hr-HR" sz="1400" dirty="0"/>
              <a:t> </a:t>
            </a:r>
            <a:r>
              <a:rPr lang="hr-HR" sz="1400" dirty="0" err="1"/>
              <a:t>kein</a:t>
            </a:r>
            <a:r>
              <a:rPr lang="hr-HR" sz="1400" dirty="0"/>
              <a:t> Sport </a:t>
            </a:r>
            <a:r>
              <a:rPr lang="hr-HR" sz="1400" dirty="0" err="1"/>
              <a:t>und</a:t>
            </a:r>
            <a:r>
              <a:rPr lang="hr-HR" sz="1400" dirty="0"/>
              <a:t> </a:t>
            </a:r>
            <a:r>
              <a:rPr lang="hr-HR" sz="1400" dirty="0" err="1"/>
              <a:t>keine</a:t>
            </a:r>
            <a:r>
              <a:rPr lang="hr-HR" sz="1400" dirty="0"/>
              <a:t> </a:t>
            </a:r>
            <a:r>
              <a:rPr lang="hr-HR" sz="1400" dirty="0" err="1"/>
              <a:t>Mathematik.Ich</a:t>
            </a:r>
            <a:r>
              <a:rPr lang="hr-HR" sz="1400" dirty="0"/>
              <a:t> </a:t>
            </a:r>
            <a:r>
              <a:rPr lang="hr-HR" sz="1400" dirty="0" err="1"/>
              <a:t>esse</a:t>
            </a:r>
            <a:r>
              <a:rPr lang="hr-HR" sz="1400" dirty="0"/>
              <a:t> </a:t>
            </a:r>
            <a:r>
              <a:rPr lang="hr-HR" sz="1400" dirty="0" err="1"/>
              <a:t>gerne</a:t>
            </a:r>
            <a:r>
              <a:rPr lang="hr-HR" sz="1400" dirty="0"/>
              <a:t> </a:t>
            </a:r>
            <a:r>
              <a:rPr lang="hr-HR" sz="1400" dirty="0" err="1"/>
              <a:t>Erdbeeren</a:t>
            </a:r>
            <a:r>
              <a:rPr lang="hr-HR" sz="1400" dirty="0"/>
              <a:t> aber </a:t>
            </a:r>
            <a:r>
              <a:rPr lang="hr-HR" sz="1400" dirty="0" err="1"/>
              <a:t>ich</a:t>
            </a:r>
            <a:r>
              <a:rPr lang="hr-HR" sz="1400" dirty="0"/>
              <a:t> </a:t>
            </a:r>
            <a:r>
              <a:rPr lang="hr-HR" sz="1400" dirty="0" err="1"/>
              <a:t>mag</a:t>
            </a:r>
            <a:r>
              <a:rPr lang="hr-HR" sz="1400" dirty="0"/>
              <a:t> </a:t>
            </a:r>
            <a:r>
              <a:rPr lang="hr-HR" sz="1400" dirty="0" err="1"/>
              <a:t>kein</a:t>
            </a:r>
            <a:r>
              <a:rPr lang="hr-HR" sz="1400" dirty="0"/>
              <a:t> </a:t>
            </a:r>
            <a:r>
              <a:rPr lang="hr-HR" sz="1400" dirty="0" err="1"/>
              <a:t>Spinat</a:t>
            </a:r>
            <a:r>
              <a:rPr lang="hr-HR" sz="1400" dirty="0"/>
              <a:t>. </a:t>
            </a:r>
            <a:r>
              <a:rPr lang="hr-HR" sz="1400" dirty="0" err="1"/>
              <a:t>Mein</a:t>
            </a:r>
            <a:r>
              <a:rPr lang="hr-HR" sz="1400" dirty="0"/>
              <a:t> </a:t>
            </a:r>
            <a:r>
              <a:rPr lang="hr-HR" sz="1400" dirty="0" err="1"/>
              <a:t>Hobby</a:t>
            </a:r>
            <a:r>
              <a:rPr lang="hr-HR" sz="1400" dirty="0"/>
              <a:t> </a:t>
            </a:r>
            <a:r>
              <a:rPr lang="hr-HR" sz="1400" dirty="0" err="1"/>
              <a:t>ist</a:t>
            </a:r>
            <a:r>
              <a:rPr lang="hr-HR" sz="1400" dirty="0"/>
              <a:t> im Folklor </a:t>
            </a:r>
            <a:r>
              <a:rPr lang="hr-HR" sz="1400" dirty="0" err="1"/>
              <a:t>tanzen</a:t>
            </a:r>
            <a:r>
              <a:rPr lang="hr-HR" sz="1400" dirty="0"/>
              <a:t>. </a:t>
            </a:r>
            <a:r>
              <a:rPr lang="hr-HR" sz="1400" dirty="0" err="1"/>
              <a:t>Ich</a:t>
            </a:r>
            <a:r>
              <a:rPr lang="hr-HR" sz="1400" dirty="0"/>
              <a:t> </a:t>
            </a:r>
            <a:r>
              <a:rPr lang="hr-HR" sz="1400" dirty="0" err="1"/>
              <a:t>habe</a:t>
            </a:r>
            <a:r>
              <a:rPr lang="hr-HR" sz="1400" dirty="0"/>
              <a:t> </a:t>
            </a:r>
            <a:r>
              <a:rPr lang="hr-HR" sz="1400" dirty="0" err="1"/>
              <a:t>zwei</a:t>
            </a:r>
            <a:r>
              <a:rPr lang="hr-HR" sz="1400" dirty="0"/>
              <a:t> </a:t>
            </a:r>
            <a:r>
              <a:rPr lang="hr-HR" sz="1400" dirty="0" err="1"/>
              <a:t>Brüder</a:t>
            </a:r>
            <a:r>
              <a:rPr lang="hr-HR" sz="1400" dirty="0"/>
              <a:t>. </a:t>
            </a:r>
            <a:r>
              <a:rPr lang="hr-HR" sz="1400" dirty="0" err="1"/>
              <a:t>Meine</a:t>
            </a:r>
            <a:r>
              <a:rPr lang="hr-HR" sz="1400" dirty="0"/>
              <a:t> </a:t>
            </a:r>
            <a:r>
              <a:rPr lang="hr-HR" sz="1400" dirty="0" err="1"/>
              <a:t>Lieblingsgruppe</a:t>
            </a:r>
            <a:r>
              <a:rPr lang="hr-HR" sz="1400" dirty="0"/>
              <a:t> </a:t>
            </a:r>
            <a:r>
              <a:rPr lang="hr-HR" sz="1400" dirty="0" err="1"/>
              <a:t>ist</a:t>
            </a:r>
            <a:r>
              <a:rPr lang="hr-HR" sz="1400" dirty="0"/>
              <a:t> ONE DIRECTION.</a:t>
            </a:r>
          </a:p>
          <a:p>
            <a:endParaRPr lang="hr-HR" dirty="0"/>
          </a:p>
        </p:txBody>
      </p:sp>
      <p:pic>
        <p:nvPicPr>
          <p:cNvPr id="2050" name="Picture 2" descr="C:\Users\korisnik\Desktop\nj\20160406_1242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96952"/>
            <a:ext cx="1728192" cy="3070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orisnik\Desktop\nj\20160406_1244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76872"/>
            <a:ext cx="1080120" cy="3204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3212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Unsere</a:t>
            </a:r>
            <a:r>
              <a:rPr lang="hr-HR" dirty="0"/>
              <a:t> </a:t>
            </a:r>
            <a:r>
              <a:rPr lang="hr-HR" dirty="0" err="1"/>
              <a:t>Schueler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179512" y="260648"/>
            <a:ext cx="4290556" cy="3941763"/>
          </a:xfrm>
        </p:spPr>
        <p:txBody>
          <a:bodyPr>
            <a:normAutofit/>
          </a:bodyPr>
          <a:lstStyle/>
          <a:p>
            <a:r>
              <a:rPr lang="hr-HR" sz="1600" dirty="0" err="1"/>
              <a:t>Hallo</a:t>
            </a:r>
            <a:r>
              <a:rPr lang="hr-HR" sz="1600" dirty="0"/>
              <a:t>! </a:t>
            </a:r>
            <a:r>
              <a:rPr lang="hr-HR" sz="1600" dirty="0" err="1"/>
              <a:t>Ich</a:t>
            </a:r>
            <a:r>
              <a:rPr lang="hr-HR" sz="1600" dirty="0"/>
              <a:t> </a:t>
            </a:r>
            <a:r>
              <a:rPr lang="hr-HR" sz="1600" dirty="0" err="1"/>
              <a:t>heiße</a:t>
            </a:r>
            <a:r>
              <a:rPr lang="hr-HR" sz="1600" dirty="0"/>
              <a:t> 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Lana Velebit</a:t>
            </a:r>
            <a:r>
              <a:rPr lang="hr-HR" sz="1600" dirty="0"/>
              <a:t>. </a:t>
            </a:r>
            <a:r>
              <a:rPr lang="hr-HR" sz="1600" dirty="0" err="1"/>
              <a:t>Ich</a:t>
            </a:r>
            <a:r>
              <a:rPr lang="hr-HR" sz="1600" dirty="0"/>
              <a:t> </a:t>
            </a:r>
            <a:r>
              <a:rPr lang="hr-HR" sz="1600" dirty="0" err="1"/>
              <a:t>bin</a:t>
            </a:r>
            <a:r>
              <a:rPr lang="hr-HR" sz="1600" dirty="0"/>
              <a:t> 12 </a:t>
            </a:r>
            <a:r>
              <a:rPr lang="hr-HR" sz="1600" dirty="0" err="1"/>
              <a:t>Jahre</a:t>
            </a:r>
            <a:r>
              <a:rPr lang="hr-HR" sz="1600" dirty="0"/>
              <a:t> alt. </a:t>
            </a:r>
            <a:r>
              <a:rPr lang="hr-HR" sz="1600" dirty="0" err="1"/>
              <a:t>Ich</a:t>
            </a:r>
            <a:r>
              <a:rPr lang="hr-HR" sz="1600" dirty="0"/>
              <a:t> </a:t>
            </a:r>
            <a:r>
              <a:rPr lang="hr-HR" sz="1600" dirty="0" err="1"/>
              <a:t>habe</a:t>
            </a:r>
            <a:r>
              <a:rPr lang="hr-HR" sz="1600" dirty="0"/>
              <a:t> blonde </a:t>
            </a:r>
            <a:r>
              <a:rPr lang="hr-HR" sz="1600" dirty="0" err="1"/>
              <a:t>Haare</a:t>
            </a:r>
            <a:r>
              <a:rPr lang="hr-HR" sz="1600" dirty="0"/>
              <a:t> </a:t>
            </a:r>
            <a:r>
              <a:rPr lang="hr-HR" sz="1600" dirty="0" err="1"/>
              <a:t>und</a:t>
            </a:r>
            <a:r>
              <a:rPr lang="hr-HR" sz="1600" dirty="0"/>
              <a:t> </a:t>
            </a:r>
            <a:r>
              <a:rPr lang="hr-HR" sz="1600" dirty="0" err="1"/>
              <a:t>blaue</a:t>
            </a:r>
            <a:r>
              <a:rPr lang="hr-HR" sz="1600" dirty="0"/>
              <a:t> </a:t>
            </a:r>
            <a:r>
              <a:rPr lang="hr-HR" sz="1600" dirty="0" err="1"/>
              <a:t>Augen</a:t>
            </a:r>
            <a:r>
              <a:rPr lang="hr-HR" sz="1600" dirty="0"/>
              <a:t>. </a:t>
            </a:r>
            <a:r>
              <a:rPr lang="hr-HR" sz="1600" dirty="0" err="1"/>
              <a:t>Ich</a:t>
            </a:r>
            <a:r>
              <a:rPr lang="hr-HR" sz="1600" dirty="0"/>
              <a:t> </a:t>
            </a:r>
            <a:r>
              <a:rPr lang="hr-HR" sz="1600" dirty="0" err="1"/>
              <a:t>lebe</a:t>
            </a:r>
            <a:r>
              <a:rPr lang="hr-HR" sz="1600" dirty="0"/>
              <a:t> </a:t>
            </a:r>
            <a:r>
              <a:rPr lang="hr-HR" sz="1600" dirty="0" err="1"/>
              <a:t>in</a:t>
            </a:r>
            <a:r>
              <a:rPr lang="hr-HR" sz="1600" dirty="0"/>
              <a:t> </a:t>
            </a:r>
            <a:r>
              <a:rPr lang="hr-HR" sz="1600" dirty="0" err="1"/>
              <a:t>Joševica</a:t>
            </a:r>
            <a:r>
              <a:rPr lang="hr-HR" sz="1600" dirty="0"/>
              <a:t>, </a:t>
            </a:r>
            <a:r>
              <a:rPr lang="hr-HR" sz="1600" dirty="0" err="1"/>
              <a:t>das</a:t>
            </a:r>
            <a:r>
              <a:rPr lang="hr-HR" sz="1600" dirty="0"/>
              <a:t> </a:t>
            </a:r>
            <a:r>
              <a:rPr lang="hr-HR" sz="1600" dirty="0" err="1"/>
              <a:t>ist</a:t>
            </a:r>
            <a:r>
              <a:rPr lang="hr-HR" sz="1600" dirty="0"/>
              <a:t> </a:t>
            </a:r>
            <a:r>
              <a:rPr lang="hr-HR" sz="1600" dirty="0" err="1"/>
              <a:t>ein</a:t>
            </a:r>
            <a:r>
              <a:rPr lang="hr-HR" sz="1600" dirty="0"/>
              <a:t> </a:t>
            </a:r>
            <a:r>
              <a:rPr lang="hr-HR" sz="1600" dirty="0" err="1"/>
              <a:t>kleines</a:t>
            </a:r>
            <a:r>
              <a:rPr lang="hr-HR" sz="1600" dirty="0"/>
              <a:t> </a:t>
            </a:r>
            <a:r>
              <a:rPr lang="hr-HR" sz="1600" dirty="0" err="1"/>
              <a:t>Dorf</a:t>
            </a:r>
            <a:r>
              <a:rPr lang="hr-HR" sz="1600" dirty="0"/>
              <a:t> </a:t>
            </a:r>
            <a:r>
              <a:rPr lang="hr-HR" sz="1600" dirty="0" err="1"/>
              <a:t>neben</a:t>
            </a:r>
            <a:r>
              <a:rPr lang="hr-HR" sz="1600" dirty="0"/>
              <a:t> Glina. </a:t>
            </a:r>
            <a:r>
              <a:rPr lang="hr-HR" sz="1600" dirty="0" err="1"/>
              <a:t>Ich</a:t>
            </a:r>
            <a:r>
              <a:rPr lang="hr-HR" sz="1600" dirty="0"/>
              <a:t> </a:t>
            </a:r>
            <a:r>
              <a:rPr lang="hr-HR" sz="1600" dirty="0" err="1"/>
              <a:t>lebe</a:t>
            </a:r>
            <a:r>
              <a:rPr lang="hr-HR" sz="1600" dirty="0"/>
              <a:t> mit </a:t>
            </a:r>
            <a:r>
              <a:rPr lang="hr-HR" sz="1600" dirty="0" err="1"/>
              <a:t>meiner</a:t>
            </a:r>
            <a:r>
              <a:rPr lang="hr-HR" sz="1600" dirty="0"/>
              <a:t> </a:t>
            </a:r>
            <a:r>
              <a:rPr lang="hr-HR" sz="1600" dirty="0" err="1"/>
              <a:t>Familie</a:t>
            </a:r>
            <a:r>
              <a:rPr lang="hr-HR" sz="1600" dirty="0"/>
              <a:t>. </a:t>
            </a:r>
            <a:r>
              <a:rPr lang="hr-HR" sz="1600" dirty="0" err="1"/>
              <a:t>Ich</a:t>
            </a:r>
            <a:r>
              <a:rPr lang="hr-HR" sz="1600" dirty="0"/>
              <a:t> </a:t>
            </a:r>
            <a:r>
              <a:rPr lang="hr-HR" sz="1600" dirty="0" err="1"/>
              <a:t>habe</a:t>
            </a:r>
            <a:r>
              <a:rPr lang="hr-HR" sz="1600" dirty="0"/>
              <a:t> </a:t>
            </a:r>
            <a:r>
              <a:rPr lang="hr-HR" sz="1600" dirty="0" err="1"/>
              <a:t>einen</a:t>
            </a:r>
            <a:r>
              <a:rPr lang="hr-HR" sz="1600" dirty="0"/>
              <a:t> </a:t>
            </a:r>
            <a:r>
              <a:rPr lang="hr-HR" sz="1600" dirty="0" err="1"/>
              <a:t>Hund</a:t>
            </a:r>
            <a:r>
              <a:rPr lang="hr-HR" sz="1600" dirty="0"/>
              <a:t>,er </a:t>
            </a:r>
            <a:r>
              <a:rPr lang="hr-HR" sz="1600" dirty="0" err="1"/>
              <a:t>ist</a:t>
            </a:r>
            <a:r>
              <a:rPr lang="hr-HR" sz="1600" dirty="0"/>
              <a:t> </a:t>
            </a:r>
            <a:r>
              <a:rPr lang="hr-HR" sz="1600" dirty="0" err="1"/>
              <a:t>schön</a:t>
            </a:r>
            <a:r>
              <a:rPr lang="hr-HR" sz="1600" dirty="0"/>
              <a:t> </a:t>
            </a:r>
            <a:r>
              <a:rPr lang="hr-HR" sz="1600" dirty="0" err="1"/>
              <a:t>und</a:t>
            </a:r>
            <a:r>
              <a:rPr lang="hr-HR" sz="1600" dirty="0"/>
              <a:t> </a:t>
            </a:r>
            <a:r>
              <a:rPr lang="hr-HR" sz="1600" dirty="0" err="1"/>
              <a:t>lustig</a:t>
            </a:r>
            <a:r>
              <a:rPr lang="hr-HR" sz="1600" dirty="0"/>
              <a:t>. </a:t>
            </a:r>
            <a:r>
              <a:rPr lang="hr-HR" sz="1600" dirty="0" err="1"/>
              <a:t>Ich</a:t>
            </a:r>
            <a:r>
              <a:rPr lang="hr-HR" sz="1600" dirty="0"/>
              <a:t> </a:t>
            </a:r>
            <a:r>
              <a:rPr lang="hr-HR" sz="1600" dirty="0" err="1"/>
              <a:t>mag</a:t>
            </a:r>
            <a:r>
              <a:rPr lang="hr-HR" sz="1600" dirty="0"/>
              <a:t> </a:t>
            </a:r>
            <a:r>
              <a:rPr lang="hr-HR" sz="1600" dirty="0" err="1"/>
              <a:t>keine</a:t>
            </a:r>
            <a:r>
              <a:rPr lang="hr-HR" sz="1600" dirty="0"/>
              <a:t> </a:t>
            </a:r>
            <a:r>
              <a:rPr lang="hr-HR" sz="1600" dirty="0" err="1"/>
              <a:t>Schule</a:t>
            </a:r>
            <a:r>
              <a:rPr lang="hr-HR" sz="1600" dirty="0"/>
              <a:t> aber </a:t>
            </a:r>
            <a:r>
              <a:rPr lang="hr-HR" sz="1600" dirty="0" err="1"/>
              <a:t>ich</a:t>
            </a:r>
            <a:r>
              <a:rPr lang="hr-HR" sz="1600" dirty="0"/>
              <a:t> </a:t>
            </a:r>
            <a:r>
              <a:rPr lang="hr-HR" sz="1600" dirty="0" err="1"/>
              <a:t>mag</a:t>
            </a:r>
            <a:r>
              <a:rPr lang="hr-HR" sz="1600" dirty="0"/>
              <a:t> </a:t>
            </a:r>
            <a:r>
              <a:rPr lang="hr-HR" sz="1600" dirty="0" err="1"/>
              <a:t>Englisch</a:t>
            </a:r>
            <a:r>
              <a:rPr lang="hr-HR" sz="1600" dirty="0"/>
              <a:t> </a:t>
            </a:r>
            <a:r>
              <a:rPr lang="hr-HR" sz="1600" dirty="0" err="1"/>
              <a:t>und</a:t>
            </a:r>
            <a:r>
              <a:rPr lang="hr-HR" sz="1600" dirty="0"/>
              <a:t> Sport. </a:t>
            </a:r>
            <a:r>
              <a:rPr lang="hr-HR" sz="1600" dirty="0" err="1"/>
              <a:t>Ich</a:t>
            </a:r>
            <a:r>
              <a:rPr lang="hr-HR" sz="1600" dirty="0"/>
              <a:t> </a:t>
            </a:r>
            <a:r>
              <a:rPr lang="hr-HR" sz="1600" dirty="0" err="1"/>
              <a:t>esse</a:t>
            </a:r>
            <a:r>
              <a:rPr lang="hr-HR" sz="1600" dirty="0"/>
              <a:t> </a:t>
            </a:r>
            <a:r>
              <a:rPr lang="hr-HR" sz="1600" dirty="0" err="1"/>
              <a:t>gerne</a:t>
            </a:r>
            <a:r>
              <a:rPr lang="hr-HR" sz="1600" dirty="0"/>
              <a:t> </a:t>
            </a:r>
            <a:r>
              <a:rPr lang="hr-HR" sz="1600" dirty="0" err="1"/>
              <a:t>Pizza</a:t>
            </a:r>
            <a:r>
              <a:rPr lang="hr-HR" sz="1600" dirty="0"/>
              <a:t> </a:t>
            </a:r>
            <a:r>
              <a:rPr lang="hr-HR" sz="1600" dirty="0" err="1"/>
              <a:t>und</a:t>
            </a:r>
            <a:r>
              <a:rPr lang="hr-HR" sz="1600" dirty="0"/>
              <a:t> </a:t>
            </a:r>
            <a:r>
              <a:rPr lang="hr-HR" sz="1600" dirty="0" err="1"/>
              <a:t>trinke</a:t>
            </a:r>
            <a:r>
              <a:rPr lang="hr-HR" sz="1600" dirty="0"/>
              <a:t> </a:t>
            </a:r>
            <a:r>
              <a:rPr lang="hr-HR" sz="1600" dirty="0" err="1"/>
              <a:t>gerne</a:t>
            </a:r>
            <a:r>
              <a:rPr lang="hr-HR" sz="1600" dirty="0"/>
              <a:t> </a:t>
            </a:r>
            <a:r>
              <a:rPr lang="hr-HR" sz="1600" dirty="0" err="1"/>
              <a:t>Coca</a:t>
            </a:r>
            <a:r>
              <a:rPr lang="hr-HR" sz="1600" dirty="0"/>
              <a:t> Cola. </a:t>
            </a:r>
            <a:r>
              <a:rPr lang="hr-HR" sz="1600" dirty="0" err="1"/>
              <a:t>Mein</a:t>
            </a:r>
            <a:r>
              <a:rPr lang="hr-HR" sz="1600" dirty="0"/>
              <a:t> </a:t>
            </a:r>
            <a:r>
              <a:rPr lang="hr-HR" sz="1600" dirty="0" err="1"/>
              <a:t>Lieblingssänger</a:t>
            </a:r>
            <a:r>
              <a:rPr lang="hr-HR" sz="1600" dirty="0"/>
              <a:t> </a:t>
            </a:r>
            <a:r>
              <a:rPr lang="hr-HR" sz="1600" dirty="0" err="1"/>
              <a:t>ist</a:t>
            </a:r>
            <a:r>
              <a:rPr lang="hr-HR" sz="1600" dirty="0"/>
              <a:t> </a:t>
            </a:r>
            <a:r>
              <a:rPr lang="hr-HR" sz="1600" dirty="0" err="1"/>
              <a:t>Relja</a:t>
            </a:r>
            <a:r>
              <a:rPr lang="hr-HR" sz="1600" dirty="0"/>
              <a:t> Popović. </a:t>
            </a:r>
            <a:r>
              <a:rPr lang="hr-HR" sz="1600" dirty="0" err="1"/>
              <a:t>Ich</a:t>
            </a:r>
            <a:r>
              <a:rPr lang="hr-HR" sz="1600" dirty="0"/>
              <a:t> </a:t>
            </a:r>
            <a:r>
              <a:rPr lang="hr-HR" sz="1600" dirty="0" err="1"/>
              <a:t>trainiere</a:t>
            </a:r>
            <a:r>
              <a:rPr lang="hr-HR" sz="1600" dirty="0"/>
              <a:t> </a:t>
            </a:r>
            <a:r>
              <a:rPr lang="hr-HR" sz="1600" dirty="0" err="1"/>
              <a:t>Kung</a:t>
            </a:r>
            <a:r>
              <a:rPr lang="hr-HR" sz="1600" dirty="0"/>
              <a:t> </a:t>
            </a:r>
            <a:r>
              <a:rPr lang="hr-HR" sz="1600" dirty="0" err="1"/>
              <a:t>Fu</a:t>
            </a:r>
            <a:r>
              <a:rPr lang="hr-HR" sz="1600" dirty="0"/>
              <a:t>. </a:t>
            </a:r>
            <a:r>
              <a:rPr lang="hr-HR" sz="1600" dirty="0" err="1"/>
              <a:t>Meine</a:t>
            </a:r>
            <a:r>
              <a:rPr lang="hr-HR" sz="1600" dirty="0"/>
              <a:t> </a:t>
            </a:r>
            <a:r>
              <a:rPr lang="hr-HR" sz="1600" dirty="0" err="1"/>
              <a:t>beste</a:t>
            </a:r>
            <a:r>
              <a:rPr lang="hr-HR" sz="1600" dirty="0"/>
              <a:t> </a:t>
            </a:r>
            <a:r>
              <a:rPr lang="hr-HR" sz="1600" dirty="0" err="1"/>
              <a:t>Freundin</a:t>
            </a:r>
            <a:r>
              <a:rPr lang="hr-HR" sz="1600" dirty="0"/>
              <a:t> </a:t>
            </a:r>
            <a:r>
              <a:rPr lang="hr-HR" sz="1600" dirty="0" err="1"/>
              <a:t>ist</a:t>
            </a:r>
            <a:r>
              <a:rPr lang="hr-HR" sz="1600" dirty="0"/>
              <a:t> </a:t>
            </a:r>
            <a:r>
              <a:rPr lang="hr-HR" sz="1600" dirty="0" err="1"/>
              <a:t>Vanessa</a:t>
            </a:r>
            <a:r>
              <a:rPr lang="hr-HR" sz="1600" dirty="0"/>
              <a:t>.</a:t>
            </a:r>
          </a:p>
          <a:p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427984" y="332656"/>
            <a:ext cx="4288536" cy="394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600" dirty="0" err="1"/>
              <a:t>Hallo</a:t>
            </a:r>
            <a:r>
              <a:rPr lang="hr-HR" sz="1600" dirty="0"/>
              <a:t>! </a:t>
            </a:r>
            <a:r>
              <a:rPr lang="hr-HR" sz="1600" dirty="0" err="1"/>
              <a:t>Ich</a:t>
            </a:r>
            <a:r>
              <a:rPr lang="hr-HR" sz="1600" dirty="0"/>
              <a:t> </a:t>
            </a:r>
            <a:r>
              <a:rPr lang="hr-HR" sz="1600" dirty="0" err="1"/>
              <a:t>bin</a:t>
            </a:r>
            <a:r>
              <a:rPr lang="hr-HR" sz="1600" dirty="0"/>
              <a:t> </a:t>
            </a:r>
            <a:r>
              <a:rPr lang="hr-H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Vanessa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Šimunović</a:t>
            </a:r>
            <a:r>
              <a:rPr lang="hr-HR" sz="1600" dirty="0"/>
              <a:t>, </a:t>
            </a:r>
            <a:r>
              <a:rPr lang="hr-HR" sz="1600" dirty="0" err="1"/>
              <a:t>die</a:t>
            </a:r>
            <a:r>
              <a:rPr lang="hr-HR" sz="1600" dirty="0"/>
              <a:t> </a:t>
            </a:r>
            <a:r>
              <a:rPr lang="hr-HR" sz="1600" dirty="0" err="1"/>
              <a:t>beste</a:t>
            </a:r>
            <a:r>
              <a:rPr lang="hr-HR" sz="1600" dirty="0"/>
              <a:t> </a:t>
            </a:r>
            <a:r>
              <a:rPr lang="hr-HR" sz="1600" dirty="0" err="1"/>
              <a:t>Freundin</a:t>
            </a:r>
            <a:r>
              <a:rPr lang="hr-HR" sz="1600" dirty="0"/>
              <a:t> </a:t>
            </a:r>
            <a:r>
              <a:rPr lang="hr-HR" sz="1600" dirty="0" err="1"/>
              <a:t>von</a:t>
            </a:r>
            <a:r>
              <a:rPr lang="hr-HR" sz="1600" dirty="0"/>
              <a:t> Lana </a:t>
            </a:r>
            <a:r>
              <a:rPr lang="hr-HR" sz="1600" dirty="0">
                <a:sym typeface="Wingdings" pitchFamily="2" charset="2"/>
              </a:rPr>
              <a:t>, </a:t>
            </a:r>
            <a:r>
              <a:rPr lang="hr-HR" sz="1600" dirty="0" err="1">
                <a:sym typeface="Wingdings" pitchFamily="2" charset="2"/>
              </a:rPr>
              <a:t>und</a:t>
            </a:r>
            <a:r>
              <a:rPr lang="hr-HR" sz="1600" dirty="0">
                <a:sym typeface="Wingdings" pitchFamily="2" charset="2"/>
              </a:rPr>
              <a:t> </a:t>
            </a:r>
            <a:r>
              <a:rPr lang="hr-HR" sz="1600" dirty="0" err="1">
                <a:sym typeface="Wingdings" pitchFamily="2" charset="2"/>
              </a:rPr>
              <a:t>Lana</a:t>
            </a:r>
            <a:r>
              <a:rPr lang="hr-HR" sz="1600" dirty="0">
                <a:sym typeface="Wingdings" pitchFamily="2" charset="2"/>
              </a:rPr>
              <a:t> </a:t>
            </a:r>
            <a:r>
              <a:rPr lang="hr-HR" sz="1600" dirty="0" err="1">
                <a:sym typeface="Wingdings" pitchFamily="2" charset="2"/>
              </a:rPr>
              <a:t>ist</a:t>
            </a:r>
            <a:r>
              <a:rPr lang="hr-HR" sz="1600" dirty="0">
                <a:sym typeface="Wingdings" pitchFamily="2" charset="2"/>
              </a:rPr>
              <a:t> </a:t>
            </a:r>
            <a:r>
              <a:rPr lang="hr-HR" sz="1600" dirty="0" err="1">
                <a:sym typeface="Wingdings" pitchFamily="2" charset="2"/>
              </a:rPr>
              <a:t>auch</a:t>
            </a:r>
            <a:r>
              <a:rPr lang="hr-HR" sz="1600" dirty="0">
                <a:sym typeface="Wingdings" pitchFamily="2" charset="2"/>
              </a:rPr>
              <a:t> </a:t>
            </a:r>
            <a:r>
              <a:rPr lang="hr-HR" sz="1600" dirty="0" err="1">
                <a:sym typeface="Wingdings" pitchFamily="2" charset="2"/>
              </a:rPr>
              <a:t>meine</a:t>
            </a:r>
            <a:r>
              <a:rPr lang="hr-HR" sz="1600" dirty="0">
                <a:sym typeface="Wingdings" pitchFamily="2" charset="2"/>
              </a:rPr>
              <a:t> </a:t>
            </a:r>
            <a:r>
              <a:rPr lang="hr-HR" sz="1600" dirty="0" err="1">
                <a:sym typeface="Wingdings" pitchFamily="2" charset="2"/>
              </a:rPr>
              <a:t>beste</a:t>
            </a:r>
            <a:r>
              <a:rPr lang="hr-HR" sz="1600" dirty="0">
                <a:sym typeface="Wingdings" pitchFamily="2" charset="2"/>
              </a:rPr>
              <a:t> </a:t>
            </a:r>
            <a:r>
              <a:rPr lang="hr-HR" sz="1600" dirty="0" err="1">
                <a:sym typeface="Wingdings" pitchFamily="2" charset="2"/>
              </a:rPr>
              <a:t>Freundin.Ich</a:t>
            </a:r>
            <a:r>
              <a:rPr lang="hr-HR" sz="1600" dirty="0">
                <a:sym typeface="Wingdings" pitchFamily="2" charset="2"/>
              </a:rPr>
              <a:t> </a:t>
            </a:r>
            <a:r>
              <a:rPr lang="hr-HR" sz="1600" dirty="0" err="1">
                <a:sym typeface="Wingdings" pitchFamily="2" charset="2"/>
              </a:rPr>
              <a:t>habe</a:t>
            </a:r>
            <a:r>
              <a:rPr lang="hr-HR" sz="1600" dirty="0">
                <a:sym typeface="Wingdings" pitchFamily="2" charset="2"/>
              </a:rPr>
              <a:t> </a:t>
            </a:r>
            <a:r>
              <a:rPr lang="hr-HR" sz="1600" dirty="0" err="1">
                <a:sym typeface="Wingdings" pitchFamily="2" charset="2"/>
              </a:rPr>
              <a:t>lange</a:t>
            </a:r>
            <a:r>
              <a:rPr lang="hr-HR" sz="1600" dirty="0">
                <a:sym typeface="Wingdings" pitchFamily="2" charset="2"/>
              </a:rPr>
              <a:t> </a:t>
            </a:r>
            <a:r>
              <a:rPr lang="hr-HR" sz="1600" dirty="0" err="1">
                <a:sym typeface="Wingdings" pitchFamily="2" charset="2"/>
              </a:rPr>
              <a:t>braune</a:t>
            </a:r>
            <a:r>
              <a:rPr lang="hr-HR" sz="1600" dirty="0">
                <a:sym typeface="Wingdings" pitchFamily="2" charset="2"/>
              </a:rPr>
              <a:t> </a:t>
            </a:r>
            <a:r>
              <a:rPr lang="hr-HR" sz="1600" dirty="0" err="1">
                <a:sym typeface="Wingdings" pitchFamily="2" charset="2"/>
              </a:rPr>
              <a:t>Haare</a:t>
            </a:r>
            <a:r>
              <a:rPr lang="hr-HR" sz="1600" dirty="0">
                <a:sym typeface="Wingdings" pitchFamily="2" charset="2"/>
              </a:rPr>
              <a:t> </a:t>
            </a:r>
            <a:r>
              <a:rPr lang="hr-HR" sz="1600" dirty="0" err="1">
                <a:sym typeface="Wingdings" pitchFamily="2" charset="2"/>
              </a:rPr>
              <a:t>und</a:t>
            </a:r>
            <a:r>
              <a:rPr lang="hr-HR" sz="1600" dirty="0">
                <a:sym typeface="Wingdings" pitchFamily="2" charset="2"/>
              </a:rPr>
              <a:t> </a:t>
            </a:r>
            <a:r>
              <a:rPr lang="hr-HR" sz="1600" dirty="0" err="1">
                <a:sym typeface="Wingdings" pitchFamily="2" charset="2"/>
              </a:rPr>
              <a:t>braune</a:t>
            </a:r>
            <a:r>
              <a:rPr lang="hr-HR" sz="1600" dirty="0">
                <a:sym typeface="Wingdings" pitchFamily="2" charset="2"/>
              </a:rPr>
              <a:t> </a:t>
            </a:r>
            <a:r>
              <a:rPr lang="hr-HR" sz="1600" dirty="0" err="1">
                <a:sym typeface="Wingdings" pitchFamily="2" charset="2"/>
              </a:rPr>
              <a:t>Augen</a:t>
            </a:r>
            <a:r>
              <a:rPr lang="hr-HR" sz="1600" dirty="0">
                <a:sym typeface="Wingdings" pitchFamily="2" charset="2"/>
              </a:rPr>
              <a:t>. </a:t>
            </a:r>
            <a:r>
              <a:rPr lang="hr-HR" sz="1600" dirty="0" err="1">
                <a:sym typeface="Wingdings" pitchFamily="2" charset="2"/>
              </a:rPr>
              <a:t>Ich</a:t>
            </a:r>
            <a:r>
              <a:rPr lang="hr-HR" sz="1600" dirty="0">
                <a:sym typeface="Wingdings" pitchFamily="2" charset="2"/>
              </a:rPr>
              <a:t> </a:t>
            </a:r>
            <a:r>
              <a:rPr lang="hr-HR" sz="1600" dirty="0" err="1">
                <a:sym typeface="Wingdings" pitchFamily="2" charset="2"/>
              </a:rPr>
              <a:t>wohne</a:t>
            </a:r>
            <a:r>
              <a:rPr lang="hr-HR" sz="1600" dirty="0">
                <a:sym typeface="Wingdings" pitchFamily="2" charset="2"/>
              </a:rPr>
              <a:t> </a:t>
            </a:r>
            <a:r>
              <a:rPr lang="hr-HR" sz="1600" dirty="0" err="1">
                <a:sym typeface="Wingdings" pitchFamily="2" charset="2"/>
              </a:rPr>
              <a:t>in</a:t>
            </a:r>
            <a:r>
              <a:rPr lang="hr-HR" sz="1600" dirty="0">
                <a:sym typeface="Wingdings" pitchFamily="2" charset="2"/>
              </a:rPr>
              <a:t> Glina. </a:t>
            </a:r>
            <a:r>
              <a:rPr lang="hr-HR" sz="1600" dirty="0" err="1">
                <a:sym typeface="Wingdings" pitchFamily="2" charset="2"/>
              </a:rPr>
              <a:t>Ich</a:t>
            </a:r>
            <a:r>
              <a:rPr lang="hr-HR" sz="1600" dirty="0">
                <a:sym typeface="Wingdings" pitchFamily="2" charset="2"/>
              </a:rPr>
              <a:t> </a:t>
            </a:r>
            <a:r>
              <a:rPr lang="hr-HR" sz="1600" dirty="0" err="1">
                <a:sym typeface="Wingdings" pitchFamily="2" charset="2"/>
              </a:rPr>
              <a:t>habe</a:t>
            </a:r>
            <a:r>
              <a:rPr lang="hr-HR" sz="1600" dirty="0">
                <a:sym typeface="Wingdings" pitchFamily="2" charset="2"/>
              </a:rPr>
              <a:t> </a:t>
            </a:r>
            <a:r>
              <a:rPr lang="hr-HR" sz="1600" dirty="0" err="1">
                <a:sym typeface="Wingdings" pitchFamily="2" charset="2"/>
              </a:rPr>
              <a:t>einen</a:t>
            </a:r>
            <a:r>
              <a:rPr lang="hr-HR" sz="1600" dirty="0">
                <a:sym typeface="Wingdings" pitchFamily="2" charset="2"/>
              </a:rPr>
              <a:t> </a:t>
            </a:r>
            <a:r>
              <a:rPr lang="hr-HR" sz="1600" dirty="0" err="1">
                <a:sym typeface="Wingdings" pitchFamily="2" charset="2"/>
              </a:rPr>
              <a:t>Bruder</a:t>
            </a:r>
            <a:r>
              <a:rPr lang="hr-HR" sz="1600" dirty="0">
                <a:sym typeface="Wingdings" pitchFamily="2" charset="2"/>
              </a:rPr>
              <a:t>, er </a:t>
            </a:r>
            <a:r>
              <a:rPr lang="hr-HR" sz="1600" dirty="0" err="1">
                <a:sym typeface="Wingdings" pitchFamily="2" charset="2"/>
              </a:rPr>
              <a:t>heißt</a:t>
            </a:r>
            <a:r>
              <a:rPr lang="hr-HR" sz="1600" dirty="0">
                <a:sym typeface="Wingdings" pitchFamily="2" charset="2"/>
              </a:rPr>
              <a:t> </a:t>
            </a:r>
            <a:r>
              <a:rPr lang="hr-HR" sz="1600" dirty="0" err="1">
                <a:sym typeface="Wingdings" pitchFamily="2" charset="2"/>
              </a:rPr>
              <a:t>Dorijan</a:t>
            </a:r>
            <a:r>
              <a:rPr lang="hr-HR" sz="1600" dirty="0">
                <a:sym typeface="Wingdings" pitchFamily="2" charset="2"/>
              </a:rPr>
              <a:t> er </a:t>
            </a:r>
            <a:r>
              <a:rPr lang="hr-HR" sz="1600" dirty="0" err="1">
                <a:sym typeface="Wingdings" pitchFamily="2" charset="2"/>
              </a:rPr>
              <a:t>ist</a:t>
            </a:r>
            <a:r>
              <a:rPr lang="hr-HR" sz="1600" dirty="0">
                <a:sym typeface="Wingdings" pitchFamily="2" charset="2"/>
              </a:rPr>
              <a:t> 10 </a:t>
            </a:r>
            <a:r>
              <a:rPr lang="hr-HR" sz="1600" dirty="0" err="1">
                <a:sym typeface="Wingdings" pitchFamily="2" charset="2"/>
              </a:rPr>
              <a:t>Jahre</a:t>
            </a:r>
            <a:r>
              <a:rPr lang="hr-HR" sz="1600" dirty="0">
                <a:sym typeface="Wingdings" pitchFamily="2" charset="2"/>
              </a:rPr>
              <a:t> alt. </a:t>
            </a:r>
            <a:r>
              <a:rPr lang="hr-HR" sz="1600" dirty="0" err="1">
                <a:sym typeface="Wingdings" pitchFamily="2" charset="2"/>
              </a:rPr>
              <a:t>Meine</a:t>
            </a:r>
            <a:r>
              <a:rPr lang="hr-HR" sz="1600" dirty="0">
                <a:sym typeface="Wingdings" pitchFamily="2" charset="2"/>
              </a:rPr>
              <a:t> </a:t>
            </a:r>
            <a:r>
              <a:rPr lang="hr-HR" sz="1600" dirty="0" err="1">
                <a:sym typeface="Wingdings" pitchFamily="2" charset="2"/>
              </a:rPr>
              <a:t>Eltern</a:t>
            </a:r>
            <a:r>
              <a:rPr lang="hr-HR" sz="1600" dirty="0">
                <a:sym typeface="Wingdings" pitchFamily="2" charset="2"/>
              </a:rPr>
              <a:t> </a:t>
            </a:r>
            <a:r>
              <a:rPr lang="hr-HR" sz="1600" dirty="0" err="1">
                <a:sym typeface="Wingdings" pitchFamily="2" charset="2"/>
              </a:rPr>
              <a:t>heißen</a:t>
            </a:r>
            <a:r>
              <a:rPr lang="hr-HR" sz="1600" dirty="0">
                <a:sym typeface="Wingdings" pitchFamily="2" charset="2"/>
              </a:rPr>
              <a:t> Antonela </a:t>
            </a:r>
            <a:r>
              <a:rPr lang="hr-HR" sz="1600" dirty="0" err="1">
                <a:sym typeface="Wingdings" pitchFamily="2" charset="2"/>
              </a:rPr>
              <a:t>und</a:t>
            </a:r>
            <a:r>
              <a:rPr lang="hr-HR" sz="1600" dirty="0">
                <a:sym typeface="Wingdings" pitchFamily="2" charset="2"/>
              </a:rPr>
              <a:t> Milan. </a:t>
            </a:r>
            <a:r>
              <a:rPr lang="hr-HR" sz="1600" dirty="0" err="1">
                <a:sym typeface="Wingdings" pitchFamily="2" charset="2"/>
              </a:rPr>
              <a:t>Ich</a:t>
            </a:r>
            <a:r>
              <a:rPr lang="hr-HR" sz="1600" dirty="0">
                <a:sym typeface="Wingdings" pitchFamily="2" charset="2"/>
              </a:rPr>
              <a:t> </a:t>
            </a:r>
            <a:r>
              <a:rPr lang="hr-HR" sz="1600" dirty="0" err="1">
                <a:sym typeface="Wingdings" pitchFamily="2" charset="2"/>
              </a:rPr>
              <a:t>bin</a:t>
            </a:r>
            <a:r>
              <a:rPr lang="hr-HR" sz="1600" dirty="0">
                <a:sym typeface="Wingdings" pitchFamily="2" charset="2"/>
              </a:rPr>
              <a:t> 12 </a:t>
            </a:r>
            <a:r>
              <a:rPr lang="hr-HR" sz="1600" dirty="0" err="1">
                <a:sym typeface="Wingdings" pitchFamily="2" charset="2"/>
              </a:rPr>
              <a:t>Jahre</a:t>
            </a:r>
            <a:r>
              <a:rPr lang="hr-HR" sz="1600" dirty="0">
                <a:sym typeface="Wingdings" pitchFamily="2" charset="2"/>
              </a:rPr>
              <a:t> alt </a:t>
            </a:r>
            <a:r>
              <a:rPr lang="hr-HR" sz="1600" dirty="0" err="1">
                <a:sym typeface="Wingdings" pitchFamily="2" charset="2"/>
              </a:rPr>
              <a:t>und</a:t>
            </a:r>
            <a:r>
              <a:rPr lang="hr-HR" sz="1600" dirty="0">
                <a:sym typeface="Wingdings" pitchFamily="2" charset="2"/>
              </a:rPr>
              <a:t> </a:t>
            </a:r>
            <a:r>
              <a:rPr lang="hr-HR" sz="1600" dirty="0" err="1">
                <a:sym typeface="Wingdings" pitchFamily="2" charset="2"/>
              </a:rPr>
              <a:t>gehe</a:t>
            </a:r>
            <a:r>
              <a:rPr lang="hr-HR" sz="1600" dirty="0">
                <a:sym typeface="Wingdings" pitchFamily="2" charset="2"/>
              </a:rPr>
              <a:t> </a:t>
            </a:r>
            <a:r>
              <a:rPr lang="hr-HR" sz="1600" dirty="0" err="1">
                <a:sym typeface="Wingdings" pitchFamily="2" charset="2"/>
              </a:rPr>
              <a:t>in</a:t>
            </a:r>
            <a:r>
              <a:rPr lang="hr-HR" sz="1600" dirty="0">
                <a:sym typeface="Wingdings" pitchFamily="2" charset="2"/>
              </a:rPr>
              <a:t> </a:t>
            </a:r>
            <a:r>
              <a:rPr lang="hr-HR" sz="1600" dirty="0" err="1">
                <a:sym typeface="Wingdings" pitchFamily="2" charset="2"/>
              </a:rPr>
              <a:t>die</a:t>
            </a:r>
            <a:r>
              <a:rPr lang="hr-HR" sz="1600" dirty="0">
                <a:sym typeface="Wingdings" pitchFamily="2" charset="2"/>
              </a:rPr>
              <a:t> 6. </a:t>
            </a:r>
            <a:r>
              <a:rPr lang="hr-HR" sz="1600" dirty="0" err="1">
                <a:sym typeface="Wingdings" pitchFamily="2" charset="2"/>
              </a:rPr>
              <a:t>Klasse.Ich</a:t>
            </a:r>
            <a:r>
              <a:rPr lang="hr-HR" sz="1600" dirty="0">
                <a:sym typeface="Wingdings" pitchFamily="2" charset="2"/>
              </a:rPr>
              <a:t> </a:t>
            </a:r>
            <a:r>
              <a:rPr lang="hr-HR" sz="1600" dirty="0" err="1">
                <a:sym typeface="Wingdings" pitchFamily="2" charset="2"/>
              </a:rPr>
              <a:t>mag</a:t>
            </a:r>
            <a:r>
              <a:rPr lang="hr-HR" sz="1600" dirty="0">
                <a:sym typeface="Wingdings" pitchFamily="2" charset="2"/>
              </a:rPr>
              <a:t> </a:t>
            </a:r>
            <a:r>
              <a:rPr lang="hr-HR" sz="1600" dirty="0" err="1">
                <a:sym typeface="Wingdings" pitchFamily="2" charset="2"/>
              </a:rPr>
              <a:t>kein</a:t>
            </a:r>
            <a:r>
              <a:rPr lang="hr-HR" sz="1600" dirty="0">
                <a:sym typeface="Wingdings" pitchFamily="2" charset="2"/>
              </a:rPr>
              <a:t> </a:t>
            </a:r>
            <a:r>
              <a:rPr lang="hr-HR" sz="1600" dirty="0" err="1">
                <a:sym typeface="Wingdings" pitchFamily="2" charset="2"/>
              </a:rPr>
              <a:t>Englisch</a:t>
            </a:r>
            <a:r>
              <a:rPr lang="hr-HR" sz="1600" dirty="0">
                <a:sym typeface="Wingdings" pitchFamily="2" charset="2"/>
              </a:rPr>
              <a:t> aber </a:t>
            </a:r>
            <a:r>
              <a:rPr lang="hr-HR" sz="1600" dirty="0" err="1">
                <a:sym typeface="Wingdings" pitchFamily="2" charset="2"/>
              </a:rPr>
              <a:t>ich</a:t>
            </a:r>
            <a:r>
              <a:rPr lang="hr-HR" sz="1600" dirty="0">
                <a:sym typeface="Wingdings" pitchFamily="2" charset="2"/>
              </a:rPr>
              <a:t> </a:t>
            </a:r>
            <a:r>
              <a:rPr lang="hr-HR" sz="1600" dirty="0" err="1">
                <a:sym typeface="Wingdings" pitchFamily="2" charset="2"/>
              </a:rPr>
              <a:t>mag</a:t>
            </a:r>
            <a:r>
              <a:rPr lang="hr-HR" sz="1600" dirty="0">
                <a:sym typeface="Wingdings" pitchFamily="2" charset="2"/>
              </a:rPr>
              <a:t> Sport. </a:t>
            </a:r>
            <a:r>
              <a:rPr lang="hr-HR" sz="1600" dirty="0" err="1">
                <a:sym typeface="Wingdings" pitchFamily="2" charset="2"/>
              </a:rPr>
              <a:t>Meine</a:t>
            </a:r>
            <a:r>
              <a:rPr lang="hr-HR" sz="1600" dirty="0">
                <a:sym typeface="Wingdings" pitchFamily="2" charset="2"/>
              </a:rPr>
              <a:t> </a:t>
            </a:r>
            <a:r>
              <a:rPr lang="hr-HR" sz="1600" dirty="0" err="1">
                <a:sym typeface="Wingdings" pitchFamily="2" charset="2"/>
              </a:rPr>
              <a:t>Stadt</a:t>
            </a:r>
            <a:r>
              <a:rPr lang="hr-HR" sz="1600" dirty="0">
                <a:sym typeface="Wingdings" pitchFamily="2" charset="2"/>
              </a:rPr>
              <a:t> </a:t>
            </a:r>
            <a:r>
              <a:rPr lang="hr-HR" sz="1600" dirty="0" err="1">
                <a:sym typeface="Wingdings" pitchFamily="2" charset="2"/>
              </a:rPr>
              <a:t>ist</a:t>
            </a:r>
            <a:r>
              <a:rPr lang="hr-HR" sz="1600" dirty="0">
                <a:sym typeface="Wingdings" pitchFamily="2" charset="2"/>
              </a:rPr>
              <a:t> </a:t>
            </a:r>
            <a:r>
              <a:rPr lang="hr-HR" sz="1600" dirty="0" err="1">
                <a:sym typeface="Wingdings" pitchFamily="2" charset="2"/>
              </a:rPr>
              <a:t>klein</a:t>
            </a:r>
            <a:r>
              <a:rPr lang="hr-HR" sz="1600" dirty="0">
                <a:sym typeface="Wingdings" pitchFamily="2" charset="2"/>
              </a:rPr>
              <a:t>, aber </a:t>
            </a:r>
            <a:r>
              <a:rPr lang="hr-HR" sz="1600" dirty="0" err="1">
                <a:sym typeface="Wingdings" pitchFamily="2" charset="2"/>
              </a:rPr>
              <a:t>sie</a:t>
            </a:r>
            <a:r>
              <a:rPr lang="hr-HR" sz="1600" dirty="0">
                <a:sym typeface="Wingdings" pitchFamily="2" charset="2"/>
              </a:rPr>
              <a:t> </a:t>
            </a:r>
            <a:r>
              <a:rPr lang="hr-HR" sz="1600" dirty="0" err="1">
                <a:sym typeface="Wingdings" pitchFamily="2" charset="2"/>
              </a:rPr>
              <a:t>ist</a:t>
            </a:r>
            <a:r>
              <a:rPr lang="hr-HR" sz="1600" dirty="0">
                <a:sym typeface="Wingdings" pitchFamily="2" charset="2"/>
              </a:rPr>
              <a:t> </a:t>
            </a:r>
            <a:r>
              <a:rPr lang="hr-HR" sz="1600" dirty="0" err="1">
                <a:sym typeface="Wingdings" pitchFamily="2" charset="2"/>
              </a:rPr>
              <a:t>schön</a:t>
            </a:r>
            <a:r>
              <a:rPr lang="hr-HR" sz="1600" dirty="0">
                <a:sym typeface="Wingdings" pitchFamily="2" charset="2"/>
              </a:rPr>
              <a:t> </a:t>
            </a:r>
            <a:r>
              <a:rPr lang="hr-HR" sz="1600" dirty="0" err="1">
                <a:sym typeface="Wingdings" pitchFamily="2" charset="2"/>
              </a:rPr>
              <a:t>und</a:t>
            </a:r>
            <a:r>
              <a:rPr lang="hr-HR" sz="1600" dirty="0">
                <a:sym typeface="Wingdings" pitchFamily="2" charset="2"/>
              </a:rPr>
              <a:t> </a:t>
            </a:r>
            <a:r>
              <a:rPr lang="hr-HR" sz="1600" dirty="0" err="1">
                <a:sym typeface="Wingdings" pitchFamily="2" charset="2"/>
              </a:rPr>
              <a:t>interessant</a:t>
            </a:r>
            <a:r>
              <a:rPr lang="hr-HR" sz="1600" dirty="0">
                <a:sym typeface="Wingdings" pitchFamily="2" charset="2"/>
              </a:rPr>
              <a:t>. </a:t>
            </a:r>
            <a:r>
              <a:rPr lang="hr-HR" sz="1600" dirty="0" err="1">
                <a:sym typeface="Wingdings" pitchFamily="2" charset="2"/>
              </a:rPr>
              <a:t>Ich</a:t>
            </a:r>
            <a:r>
              <a:rPr lang="hr-HR" sz="1600" dirty="0">
                <a:sym typeface="Wingdings" pitchFamily="2" charset="2"/>
              </a:rPr>
              <a:t> </a:t>
            </a:r>
            <a:r>
              <a:rPr lang="hr-HR" sz="1600" dirty="0" err="1">
                <a:sym typeface="Wingdings" pitchFamily="2" charset="2"/>
              </a:rPr>
              <a:t>mag</a:t>
            </a:r>
            <a:r>
              <a:rPr lang="hr-HR" sz="1600" dirty="0">
                <a:sym typeface="Wingdings" pitchFamily="2" charset="2"/>
              </a:rPr>
              <a:t> </a:t>
            </a:r>
            <a:r>
              <a:rPr lang="hr-HR" sz="1600" dirty="0" err="1">
                <a:sym typeface="Wingdings" pitchFamily="2" charset="2"/>
              </a:rPr>
              <a:t>Fussball</a:t>
            </a:r>
            <a:r>
              <a:rPr lang="hr-HR" sz="1600" dirty="0">
                <a:sym typeface="Wingdings" pitchFamily="2" charset="2"/>
              </a:rPr>
              <a:t> </a:t>
            </a:r>
            <a:r>
              <a:rPr lang="hr-HR" sz="1600" dirty="0" err="1">
                <a:sym typeface="Wingdings" pitchFamily="2" charset="2"/>
              </a:rPr>
              <a:t>spielen</a:t>
            </a:r>
            <a:r>
              <a:rPr lang="hr-HR" sz="1600" dirty="0">
                <a:sym typeface="Wingdings" pitchFamily="2" charset="2"/>
              </a:rPr>
              <a:t>.</a:t>
            </a:r>
          </a:p>
          <a:p>
            <a:pPr marL="0" indent="0">
              <a:buNone/>
            </a:pPr>
            <a:endParaRPr lang="hr-HR" dirty="0">
              <a:sym typeface="Wingdings" pitchFamily="2" charset="2"/>
            </a:endParaRP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3074" name="Picture 2" descr="C:\Users\korisnik\Desktop\nj\20160406_124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959" y="2852936"/>
            <a:ext cx="4356356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2917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Unsere</a:t>
            </a:r>
            <a:r>
              <a:rPr lang="hr-HR" dirty="0"/>
              <a:t> </a:t>
            </a:r>
            <a:r>
              <a:rPr lang="hr-HR" dirty="0" err="1"/>
              <a:t>Schueler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323528" y="260648"/>
            <a:ext cx="4290556" cy="3941763"/>
          </a:xfrm>
        </p:spPr>
        <p:txBody>
          <a:bodyPr>
            <a:normAutofit/>
          </a:bodyPr>
          <a:lstStyle/>
          <a:p>
            <a:r>
              <a:rPr lang="hr-HR" sz="1700" dirty="0" err="1"/>
              <a:t>Hallo</a:t>
            </a:r>
            <a:r>
              <a:rPr lang="hr-HR" sz="1700" dirty="0"/>
              <a:t>! </a:t>
            </a:r>
            <a:r>
              <a:rPr lang="hr-HR" sz="1700" dirty="0" err="1"/>
              <a:t>Ich</a:t>
            </a:r>
            <a:r>
              <a:rPr lang="hr-HR" sz="1700" dirty="0"/>
              <a:t> </a:t>
            </a:r>
            <a:r>
              <a:rPr lang="hr-HR" sz="1700" dirty="0" err="1"/>
              <a:t>heiße</a:t>
            </a:r>
            <a:r>
              <a:rPr lang="hr-HR" sz="1700" dirty="0"/>
              <a:t> </a:t>
            </a:r>
            <a:r>
              <a:rPr lang="hr-H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Paola</a:t>
            </a:r>
            <a:r>
              <a:rPr lang="hr-HR" sz="1700" dirty="0"/>
              <a:t>. </a:t>
            </a:r>
            <a:r>
              <a:rPr lang="hr-HR" sz="1700" dirty="0" err="1"/>
              <a:t>Ich</a:t>
            </a:r>
            <a:r>
              <a:rPr lang="hr-HR" sz="1700" dirty="0"/>
              <a:t> </a:t>
            </a:r>
            <a:r>
              <a:rPr lang="hr-HR" sz="1700" dirty="0" err="1"/>
              <a:t>bin</a:t>
            </a:r>
            <a:r>
              <a:rPr lang="hr-HR" sz="1700" dirty="0"/>
              <a:t> 13 </a:t>
            </a:r>
            <a:r>
              <a:rPr lang="hr-HR" sz="1700" dirty="0" err="1"/>
              <a:t>Jahre</a:t>
            </a:r>
            <a:r>
              <a:rPr lang="hr-HR" sz="1700" dirty="0"/>
              <a:t> alt </a:t>
            </a:r>
            <a:r>
              <a:rPr lang="hr-HR" sz="1700" dirty="0" err="1"/>
              <a:t>und</a:t>
            </a:r>
            <a:r>
              <a:rPr lang="hr-HR" sz="1700" dirty="0"/>
              <a:t> </a:t>
            </a:r>
            <a:r>
              <a:rPr lang="hr-HR" sz="1700" dirty="0" err="1"/>
              <a:t>wohne</a:t>
            </a:r>
            <a:r>
              <a:rPr lang="hr-HR" sz="1700" dirty="0"/>
              <a:t> </a:t>
            </a:r>
            <a:r>
              <a:rPr lang="hr-HR" sz="1700" dirty="0" err="1"/>
              <a:t>in</a:t>
            </a:r>
            <a:r>
              <a:rPr lang="hr-HR" sz="1700" dirty="0"/>
              <a:t> Glina. </a:t>
            </a:r>
            <a:r>
              <a:rPr lang="hr-HR" sz="1700" dirty="0" err="1"/>
              <a:t>Ich</a:t>
            </a:r>
            <a:r>
              <a:rPr lang="hr-HR" sz="1700" dirty="0"/>
              <a:t> </a:t>
            </a:r>
            <a:r>
              <a:rPr lang="hr-HR" sz="1700" dirty="0" err="1"/>
              <a:t>mag</a:t>
            </a:r>
            <a:r>
              <a:rPr lang="hr-HR" sz="1700" dirty="0"/>
              <a:t> </a:t>
            </a:r>
            <a:r>
              <a:rPr lang="hr-HR" sz="1700" dirty="0" err="1"/>
              <a:t>keine</a:t>
            </a:r>
            <a:r>
              <a:rPr lang="hr-HR" sz="1700" dirty="0"/>
              <a:t> </a:t>
            </a:r>
            <a:r>
              <a:rPr lang="hr-HR" sz="1700" dirty="0" err="1"/>
              <a:t>Schule</a:t>
            </a:r>
            <a:r>
              <a:rPr lang="hr-HR" sz="1700" dirty="0"/>
              <a:t>. </a:t>
            </a:r>
            <a:r>
              <a:rPr lang="hr-HR" sz="1700" dirty="0" err="1"/>
              <a:t>Ich</a:t>
            </a:r>
            <a:r>
              <a:rPr lang="hr-HR" sz="1700" dirty="0"/>
              <a:t> </a:t>
            </a:r>
            <a:r>
              <a:rPr lang="hr-HR" sz="1700" dirty="0" err="1"/>
              <a:t>mag</a:t>
            </a:r>
            <a:r>
              <a:rPr lang="hr-HR" sz="1700" dirty="0"/>
              <a:t> </a:t>
            </a:r>
            <a:r>
              <a:rPr lang="hr-HR" sz="1700" dirty="0" err="1"/>
              <a:t>Kunst</a:t>
            </a:r>
            <a:r>
              <a:rPr lang="hr-HR" sz="1700" dirty="0"/>
              <a:t> </a:t>
            </a:r>
            <a:r>
              <a:rPr lang="hr-HR" sz="1700" dirty="0" err="1"/>
              <a:t>und</a:t>
            </a:r>
            <a:r>
              <a:rPr lang="hr-HR" sz="1700" dirty="0"/>
              <a:t> Sport. </a:t>
            </a:r>
            <a:r>
              <a:rPr lang="hr-HR" sz="1700" dirty="0" err="1"/>
              <a:t>Ich</a:t>
            </a:r>
            <a:r>
              <a:rPr lang="hr-HR" sz="1700" dirty="0"/>
              <a:t> </a:t>
            </a:r>
            <a:r>
              <a:rPr lang="hr-HR" sz="1700" dirty="0" err="1"/>
              <a:t>trainiere</a:t>
            </a:r>
            <a:r>
              <a:rPr lang="hr-HR" sz="1700" dirty="0"/>
              <a:t> </a:t>
            </a:r>
            <a:r>
              <a:rPr lang="hr-HR" sz="1700" dirty="0" err="1"/>
              <a:t>Handball</a:t>
            </a:r>
            <a:r>
              <a:rPr lang="hr-HR" sz="1700" dirty="0"/>
              <a:t>. </a:t>
            </a:r>
            <a:r>
              <a:rPr lang="hr-HR" sz="1700" dirty="0" err="1"/>
              <a:t>Meine</a:t>
            </a:r>
            <a:r>
              <a:rPr lang="hr-HR" sz="1700" dirty="0"/>
              <a:t> </a:t>
            </a:r>
            <a:r>
              <a:rPr lang="hr-HR" sz="1700" dirty="0" err="1"/>
              <a:t>Lieblingsfarbe</a:t>
            </a:r>
            <a:r>
              <a:rPr lang="hr-HR" sz="1700" dirty="0"/>
              <a:t> </a:t>
            </a:r>
            <a:r>
              <a:rPr lang="hr-HR" sz="1700" dirty="0" err="1"/>
              <a:t>ist</a:t>
            </a:r>
            <a:r>
              <a:rPr lang="hr-HR" sz="1700" dirty="0"/>
              <a:t> </a:t>
            </a:r>
            <a:r>
              <a:rPr lang="hr-HR" sz="1700" dirty="0" err="1"/>
              <a:t>orange</a:t>
            </a:r>
            <a:r>
              <a:rPr lang="hr-HR" sz="1700" dirty="0"/>
              <a:t>. </a:t>
            </a:r>
            <a:r>
              <a:rPr lang="hr-HR" sz="1700" dirty="0" err="1"/>
              <a:t>Ich</a:t>
            </a:r>
            <a:r>
              <a:rPr lang="hr-HR" sz="1700" dirty="0"/>
              <a:t> </a:t>
            </a:r>
            <a:r>
              <a:rPr lang="hr-HR" sz="1700" dirty="0" err="1"/>
              <a:t>höre</a:t>
            </a:r>
            <a:r>
              <a:rPr lang="hr-HR" sz="1700" dirty="0"/>
              <a:t> </a:t>
            </a:r>
            <a:r>
              <a:rPr lang="hr-HR" sz="1700" dirty="0" err="1"/>
              <a:t>gerne</a:t>
            </a:r>
            <a:r>
              <a:rPr lang="hr-HR" sz="1700" dirty="0"/>
              <a:t> Pop </a:t>
            </a:r>
            <a:r>
              <a:rPr lang="hr-HR" sz="1700" dirty="0" err="1"/>
              <a:t>Musik</a:t>
            </a:r>
            <a:r>
              <a:rPr lang="hr-HR" sz="1700" dirty="0"/>
              <a:t>. </a:t>
            </a:r>
            <a:r>
              <a:rPr lang="hr-HR" sz="1700" dirty="0" err="1"/>
              <a:t>Mein</a:t>
            </a:r>
            <a:r>
              <a:rPr lang="hr-HR" sz="1700" dirty="0"/>
              <a:t> </a:t>
            </a:r>
            <a:r>
              <a:rPr lang="hr-HR" sz="1700" dirty="0" err="1"/>
              <a:t>Lieblingssänger</a:t>
            </a:r>
            <a:r>
              <a:rPr lang="hr-HR" sz="1700" dirty="0"/>
              <a:t> </a:t>
            </a:r>
            <a:r>
              <a:rPr lang="hr-HR" sz="1700" dirty="0" err="1"/>
              <a:t>ist</a:t>
            </a:r>
            <a:r>
              <a:rPr lang="hr-HR" sz="1700" dirty="0"/>
              <a:t> </a:t>
            </a:r>
            <a:r>
              <a:rPr lang="hr-HR" sz="1700" dirty="0" err="1"/>
              <a:t>Relja</a:t>
            </a:r>
            <a:r>
              <a:rPr lang="hr-HR" sz="1700" dirty="0"/>
              <a:t> Popović. </a:t>
            </a:r>
            <a:r>
              <a:rPr lang="hr-HR" sz="1700" dirty="0" err="1"/>
              <a:t>Ich</a:t>
            </a:r>
            <a:r>
              <a:rPr lang="hr-HR" sz="1700" dirty="0"/>
              <a:t> </a:t>
            </a:r>
            <a:r>
              <a:rPr lang="hr-HR" sz="1700" dirty="0" err="1"/>
              <a:t>trage</a:t>
            </a:r>
            <a:r>
              <a:rPr lang="hr-HR" sz="1700" dirty="0"/>
              <a:t> </a:t>
            </a:r>
            <a:r>
              <a:rPr lang="hr-HR" sz="1700" dirty="0" err="1"/>
              <a:t>gerne</a:t>
            </a:r>
            <a:r>
              <a:rPr lang="hr-HR" sz="1700" dirty="0"/>
              <a:t> </a:t>
            </a:r>
            <a:r>
              <a:rPr lang="hr-HR" sz="1700" dirty="0" err="1"/>
              <a:t>modische</a:t>
            </a:r>
            <a:r>
              <a:rPr lang="hr-HR" sz="1700" dirty="0"/>
              <a:t> </a:t>
            </a:r>
            <a:r>
              <a:rPr lang="hr-HR" sz="1700" dirty="0" err="1"/>
              <a:t>Kleidung</a:t>
            </a:r>
            <a:r>
              <a:rPr lang="hr-HR" sz="1700" dirty="0"/>
              <a:t>. </a:t>
            </a:r>
            <a:r>
              <a:rPr lang="hr-HR" sz="1700" dirty="0" err="1"/>
              <a:t>Ich</a:t>
            </a:r>
            <a:r>
              <a:rPr lang="hr-HR" sz="1700" dirty="0"/>
              <a:t> </a:t>
            </a:r>
            <a:r>
              <a:rPr lang="hr-HR" sz="1700" dirty="0" err="1"/>
              <a:t>liebe</a:t>
            </a:r>
            <a:r>
              <a:rPr lang="hr-HR" sz="1700" dirty="0"/>
              <a:t> </a:t>
            </a:r>
            <a:r>
              <a:rPr lang="hr-HR" sz="1700" dirty="0" err="1"/>
              <a:t>Blumen</a:t>
            </a:r>
            <a:r>
              <a:rPr lang="hr-HR" sz="1700" dirty="0"/>
              <a:t> </a:t>
            </a:r>
            <a:r>
              <a:rPr lang="hr-HR" sz="1700" dirty="0" err="1"/>
              <a:t>und</a:t>
            </a:r>
            <a:r>
              <a:rPr lang="hr-HR" sz="1700" dirty="0"/>
              <a:t>  </a:t>
            </a:r>
            <a:r>
              <a:rPr lang="hr-HR" sz="1700" dirty="0" err="1"/>
              <a:t>mein</a:t>
            </a:r>
            <a:r>
              <a:rPr lang="hr-HR" sz="1700" dirty="0"/>
              <a:t> </a:t>
            </a:r>
            <a:r>
              <a:rPr lang="hr-HR" sz="1700" dirty="0" err="1"/>
              <a:t>Lieblingstier</a:t>
            </a:r>
            <a:r>
              <a:rPr lang="hr-HR" sz="1700" dirty="0"/>
              <a:t> </a:t>
            </a:r>
            <a:r>
              <a:rPr lang="hr-HR" sz="1700" dirty="0" err="1"/>
              <a:t>ist</a:t>
            </a:r>
            <a:r>
              <a:rPr lang="hr-HR" sz="1700" dirty="0"/>
              <a:t> </a:t>
            </a:r>
            <a:r>
              <a:rPr lang="hr-HR" sz="1700" dirty="0" err="1"/>
              <a:t>ein</a:t>
            </a:r>
            <a:r>
              <a:rPr lang="hr-HR" sz="1700" dirty="0"/>
              <a:t> </a:t>
            </a:r>
            <a:r>
              <a:rPr lang="hr-HR" sz="1700" dirty="0" err="1"/>
              <a:t>Hund</a:t>
            </a:r>
            <a:r>
              <a:rPr lang="hr-HR" sz="1700" dirty="0"/>
              <a:t>.</a:t>
            </a:r>
          </a:p>
          <a:p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8730" y="692696"/>
            <a:ext cx="4288536" cy="4565105"/>
          </a:xfrm>
        </p:spPr>
        <p:txBody>
          <a:bodyPr>
            <a:normAutofit/>
          </a:bodyPr>
          <a:lstStyle/>
          <a:p>
            <a:r>
              <a:rPr lang="hr-HR" sz="1600" dirty="0"/>
              <a:t>Ich bin </a:t>
            </a:r>
            <a:r>
              <a:rPr lang="hr-H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Lucija  </a:t>
            </a:r>
            <a:r>
              <a:rPr lang="hr-HR" sz="1600" dirty="0" smtClean="0"/>
              <a:t>und </a:t>
            </a:r>
            <a:r>
              <a:rPr lang="hr-HR" sz="1600" dirty="0"/>
              <a:t>gehe in die 6. </a:t>
            </a:r>
            <a:r>
              <a:rPr lang="hr-HR" sz="1600" dirty="0" err="1"/>
              <a:t>Klasse</a:t>
            </a:r>
            <a:r>
              <a:rPr lang="hr-HR" sz="1600" dirty="0"/>
              <a:t>. </a:t>
            </a:r>
            <a:r>
              <a:rPr lang="hr-HR" sz="1600" dirty="0" err="1"/>
              <a:t>Ich</a:t>
            </a:r>
            <a:r>
              <a:rPr lang="hr-HR" sz="1600" dirty="0"/>
              <a:t> </a:t>
            </a:r>
            <a:r>
              <a:rPr lang="hr-HR" sz="1600" dirty="0" err="1"/>
              <a:t>wohne</a:t>
            </a:r>
            <a:r>
              <a:rPr lang="hr-HR" sz="1600" dirty="0"/>
              <a:t> </a:t>
            </a:r>
            <a:r>
              <a:rPr lang="hr-HR" sz="1600" dirty="0" err="1"/>
              <a:t>in</a:t>
            </a:r>
            <a:r>
              <a:rPr lang="hr-HR" sz="1600" dirty="0"/>
              <a:t> Glina </a:t>
            </a:r>
            <a:r>
              <a:rPr lang="hr-HR" sz="1600" dirty="0" err="1"/>
              <a:t>und</a:t>
            </a:r>
            <a:r>
              <a:rPr lang="hr-HR" sz="1600" dirty="0"/>
              <a:t> </a:t>
            </a:r>
            <a:r>
              <a:rPr lang="hr-HR" sz="1600" dirty="0" err="1"/>
              <a:t>ich</a:t>
            </a:r>
            <a:r>
              <a:rPr lang="hr-HR" sz="1600" dirty="0"/>
              <a:t> </a:t>
            </a:r>
            <a:r>
              <a:rPr lang="hr-HR" sz="1600" dirty="0" err="1"/>
              <a:t>bin</a:t>
            </a:r>
            <a:r>
              <a:rPr lang="hr-HR" sz="1600" dirty="0"/>
              <a:t> 12 </a:t>
            </a:r>
            <a:r>
              <a:rPr lang="hr-HR" sz="1600" dirty="0" err="1"/>
              <a:t>Jahre</a:t>
            </a:r>
            <a:r>
              <a:rPr lang="hr-HR" sz="1600" dirty="0"/>
              <a:t> alt. </a:t>
            </a:r>
            <a:r>
              <a:rPr lang="hr-HR" sz="1600" dirty="0" err="1"/>
              <a:t>Ich</a:t>
            </a:r>
            <a:r>
              <a:rPr lang="hr-HR" sz="1600" dirty="0"/>
              <a:t> </a:t>
            </a:r>
            <a:r>
              <a:rPr lang="hr-HR" sz="1600" dirty="0" err="1"/>
              <a:t>bin</a:t>
            </a:r>
            <a:r>
              <a:rPr lang="hr-HR" sz="1600" dirty="0"/>
              <a:t> </a:t>
            </a:r>
            <a:r>
              <a:rPr lang="hr-HR" sz="1600" dirty="0" err="1"/>
              <a:t>groß</a:t>
            </a:r>
            <a:r>
              <a:rPr lang="hr-HR" sz="1600" dirty="0"/>
              <a:t> </a:t>
            </a:r>
            <a:r>
              <a:rPr lang="hr-HR" sz="1600" dirty="0" err="1"/>
              <a:t>und</a:t>
            </a:r>
            <a:r>
              <a:rPr lang="hr-HR" sz="1600" dirty="0"/>
              <a:t> </a:t>
            </a:r>
            <a:r>
              <a:rPr lang="hr-HR" sz="1600" dirty="0" err="1"/>
              <a:t>schlank</a:t>
            </a:r>
            <a:r>
              <a:rPr lang="hr-HR" sz="1600" dirty="0"/>
              <a:t>. </a:t>
            </a:r>
            <a:r>
              <a:rPr lang="hr-HR" sz="1600" dirty="0" err="1"/>
              <a:t>Ich</a:t>
            </a:r>
            <a:r>
              <a:rPr lang="hr-HR" sz="1600" dirty="0"/>
              <a:t> </a:t>
            </a:r>
            <a:r>
              <a:rPr lang="hr-HR" sz="1600" dirty="0" err="1"/>
              <a:t>habe</a:t>
            </a:r>
            <a:r>
              <a:rPr lang="hr-HR" sz="1600" dirty="0"/>
              <a:t> </a:t>
            </a:r>
            <a:r>
              <a:rPr lang="hr-HR" sz="1600" dirty="0" err="1"/>
              <a:t>lange</a:t>
            </a:r>
            <a:r>
              <a:rPr lang="hr-HR" sz="1600" dirty="0"/>
              <a:t> </a:t>
            </a:r>
            <a:r>
              <a:rPr lang="hr-HR" sz="1600" dirty="0" err="1"/>
              <a:t>braune</a:t>
            </a:r>
            <a:r>
              <a:rPr lang="hr-HR" sz="1600" dirty="0"/>
              <a:t> </a:t>
            </a:r>
            <a:r>
              <a:rPr lang="hr-HR" sz="1600" dirty="0" err="1"/>
              <a:t>Haare</a:t>
            </a:r>
            <a:r>
              <a:rPr lang="hr-HR" sz="1600" dirty="0"/>
              <a:t> </a:t>
            </a:r>
            <a:r>
              <a:rPr lang="hr-HR" sz="1600" dirty="0" err="1"/>
              <a:t>und</a:t>
            </a:r>
            <a:r>
              <a:rPr lang="hr-HR" sz="1600" dirty="0"/>
              <a:t> </a:t>
            </a:r>
            <a:r>
              <a:rPr lang="hr-HR" sz="1600" dirty="0" err="1"/>
              <a:t>braune</a:t>
            </a:r>
            <a:r>
              <a:rPr lang="hr-HR" sz="1600" dirty="0"/>
              <a:t> </a:t>
            </a:r>
            <a:r>
              <a:rPr lang="hr-HR" sz="1600" dirty="0" err="1"/>
              <a:t>Augen.Meine</a:t>
            </a:r>
            <a:r>
              <a:rPr lang="hr-HR" sz="1600" dirty="0"/>
              <a:t> </a:t>
            </a:r>
            <a:r>
              <a:rPr lang="hr-HR" sz="1600" dirty="0" err="1"/>
              <a:t>Lieblingsfarbe</a:t>
            </a:r>
            <a:r>
              <a:rPr lang="hr-HR" sz="1600" dirty="0"/>
              <a:t> </a:t>
            </a:r>
            <a:r>
              <a:rPr lang="hr-HR" sz="1600" dirty="0" err="1"/>
              <a:t>ist</a:t>
            </a:r>
            <a:r>
              <a:rPr lang="hr-HR" sz="1600" dirty="0"/>
              <a:t> lila. </a:t>
            </a:r>
            <a:r>
              <a:rPr lang="hr-HR" sz="1600" dirty="0" err="1"/>
              <a:t>Ich</a:t>
            </a:r>
            <a:r>
              <a:rPr lang="hr-HR" sz="1600" dirty="0"/>
              <a:t> </a:t>
            </a:r>
            <a:r>
              <a:rPr lang="hr-HR" sz="1600" dirty="0" err="1"/>
              <a:t>mag</a:t>
            </a:r>
            <a:r>
              <a:rPr lang="hr-HR" sz="1600" dirty="0"/>
              <a:t> </a:t>
            </a:r>
            <a:r>
              <a:rPr lang="hr-HR" sz="1600" dirty="0" err="1"/>
              <a:t>Kroatien</a:t>
            </a:r>
            <a:r>
              <a:rPr lang="hr-HR" sz="1600" dirty="0"/>
              <a:t> </a:t>
            </a:r>
            <a:r>
              <a:rPr lang="hr-HR" sz="1600" dirty="0" err="1"/>
              <a:t>und</a:t>
            </a:r>
            <a:r>
              <a:rPr lang="hr-HR" sz="1600" dirty="0"/>
              <a:t> </a:t>
            </a:r>
            <a:r>
              <a:rPr lang="hr-HR" sz="1600" dirty="0" err="1"/>
              <a:t>lebe</a:t>
            </a:r>
            <a:r>
              <a:rPr lang="hr-HR" sz="1600" dirty="0"/>
              <a:t> </a:t>
            </a:r>
            <a:r>
              <a:rPr lang="hr-HR" sz="1600" dirty="0" err="1"/>
              <a:t>gerne</a:t>
            </a:r>
            <a:r>
              <a:rPr lang="hr-HR" sz="1600" dirty="0"/>
              <a:t> </a:t>
            </a:r>
            <a:r>
              <a:rPr lang="hr-HR" sz="1600" dirty="0" err="1"/>
              <a:t>hier.Ich</a:t>
            </a:r>
            <a:r>
              <a:rPr lang="hr-HR" sz="1600" dirty="0"/>
              <a:t> </a:t>
            </a:r>
            <a:r>
              <a:rPr lang="hr-HR" sz="1600" dirty="0" err="1"/>
              <a:t>habe</a:t>
            </a:r>
            <a:r>
              <a:rPr lang="hr-HR" sz="1600" dirty="0"/>
              <a:t> </a:t>
            </a:r>
            <a:r>
              <a:rPr lang="hr-HR" sz="1600" dirty="0" err="1"/>
              <a:t>drei</a:t>
            </a:r>
            <a:r>
              <a:rPr lang="hr-HR" sz="1600" dirty="0"/>
              <a:t> </a:t>
            </a:r>
            <a:r>
              <a:rPr lang="hr-HR" sz="1600" dirty="0" err="1"/>
              <a:t>Schwestern</a:t>
            </a:r>
            <a:r>
              <a:rPr lang="hr-HR" sz="1600" dirty="0"/>
              <a:t> </a:t>
            </a:r>
            <a:r>
              <a:rPr lang="hr-HR" sz="1600" dirty="0" err="1"/>
              <a:t>und</a:t>
            </a:r>
            <a:r>
              <a:rPr lang="hr-HR" sz="1600" dirty="0"/>
              <a:t> </a:t>
            </a:r>
            <a:r>
              <a:rPr lang="hr-HR" sz="1600" dirty="0" err="1"/>
              <a:t>einen</a:t>
            </a:r>
            <a:r>
              <a:rPr lang="hr-HR" sz="1600" dirty="0"/>
              <a:t> </a:t>
            </a:r>
            <a:r>
              <a:rPr lang="hr-HR" sz="1600" dirty="0" err="1"/>
              <a:t>Bruder</a:t>
            </a:r>
            <a:r>
              <a:rPr lang="hr-HR" sz="1600" dirty="0"/>
              <a:t>. Mein Lieblingssänger ist Luka Nižetić</a:t>
            </a:r>
            <a:r>
              <a:rPr lang="hr-HR" sz="1600" dirty="0" smtClean="0"/>
              <a:t>.</a:t>
            </a:r>
          </a:p>
          <a:p>
            <a:r>
              <a:rPr lang="hr-HR" sz="1600" dirty="0" smtClean="0"/>
              <a:t>(sie ist krank, darum kein Foto)</a:t>
            </a:r>
          </a:p>
          <a:p>
            <a:endParaRPr lang="hr-HR" sz="1600" dirty="0"/>
          </a:p>
          <a:p>
            <a:r>
              <a:rPr lang="hr-HR" sz="16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hr-HR" sz="1600" dirty="0"/>
          </a:p>
        </p:txBody>
      </p:sp>
      <p:pic>
        <p:nvPicPr>
          <p:cNvPr id="4098" name="Picture 2" descr="C:\Users\korisnik\Desktop\nj\20160406_1243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92896"/>
            <a:ext cx="1630040" cy="2901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Slikovni rezultat za djevoj&amp;ccaron;ica boles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50111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8680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Unsere</a:t>
            </a:r>
            <a:r>
              <a:rPr lang="hr-HR" dirty="0"/>
              <a:t> </a:t>
            </a:r>
            <a:r>
              <a:rPr lang="hr-HR" dirty="0" err="1"/>
              <a:t>Schueler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323528" y="260648"/>
            <a:ext cx="4290556" cy="3941763"/>
          </a:xfrm>
        </p:spPr>
        <p:txBody>
          <a:bodyPr>
            <a:normAutofit/>
          </a:bodyPr>
          <a:lstStyle/>
          <a:p>
            <a:r>
              <a:rPr lang="hr-HR" sz="1300" dirty="0" err="1"/>
              <a:t>Hallo</a:t>
            </a:r>
            <a:r>
              <a:rPr lang="hr-HR" sz="1300" dirty="0"/>
              <a:t>! </a:t>
            </a:r>
            <a:r>
              <a:rPr lang="hr-HR" sz="1300" dirty="0" err="1"/>
              <a:t>Ich</a:t>
            </a:r>
            <a:r>
              <a:rPr lang="hr-HR" sz="1300" dirty="0"/>
              <a:t> </a:t>
            </a:r>
            <a:r>
              <a:rPr lang="hr-HR" sz="1300" dirty="0" err="1"/>
              <a:t>bin</a:t>
            </a:r>
            <a:r>
              <a:rPr lang="hr-HR" sz="1300" dirty="0"/>
              <a:t> </a:t>
            </a:r>
            <a:r>
              <a:rPr lang="hr-HR" sz="1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Dajana</a:t>
            </a:r>
            <a:r>
              <a:rPr lang="hr-HR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1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Muždeka</a:t>
            </a:r>
            <a:r>
              <a:rPr lang="hr-HR" sz="1300" dirty="0"/>
              <a:t>. </a:t>
            </a:r>
            <a:r>
              <a:rPr lang="hr-HR" sz="1300" dirty="0" err="1"/>
              <a:t>Ich</a:t>
            </a:r>
            <a:r>
              <a:rPr lang="hr-HR" sz="1300" dirty="0"/>
              <a:t> </a:t>
            </a:r>
            <a:r>
              <a:rPr lang="hr-HR" sz="1300" dirty="0" err="1"/>
              <a:t>lebe</a:t>
            </a:r>
            <a:r>
              <a:rPr lang="hr-HR" sz="1300" dirty="0"/>
              <a:t> </a:t>
            </a:r>
            <a:r>
              <a:rPr lang="hr-HR" sz="1300" dirty="0" err="1"/>
              <a:t>in</a:t>
            </a:r>
            <a:r>
              <a:rPr lang="hr-HR" sz="1300" dirty="0"/>
              <a:t> </a:t>
            </a:r>
            <a:r>
              <a:rPr lang="hr-HR" sz="1300" dirty="0" err="1"/>
              <a:t>einem</a:t>
            </a:r>
            <a:r>
              <a:rPr lang="hr-HR" sz="1300" dirty="0"/>
              <a:t> </a:t>
            </a:r>
            <a:r>
              <a:rPr lang="hr-HR" sz="1300" dirty="0" err="1"/>
              <a:t>kleinen</a:t>
            </a:r>
            <a:r>
              <a:rPr lang="hr-HR" sz="1300" dirty="0"/>
              <a:t> </a:t>
            </a:r>
            <a:r>
              <a:rPr lang="hr-HR" sz="1300" dirty="0" err="1"/>
              <a:t>Dorf</a:t>
            </a:r>
            <a:r>
              <a:rPr lang="hr-HR" sz="1300" dirty="0"/>
              <a:t> </a:t>
            </a:r>
            <a:r>
              <a:rPr lang="hr-HR" sz="1300" dirty="0" err="1"/>
              <a:t>neben</a:t>
            </a:r>
            <a:r>
              <a:rPr lang="hr-HR" sz="1300" dirty="0"/>
              <a:t> Glina. </a:t>
            </a:r>
            <a:r>
              <a:rPr lang="hr-HR" sz="1300" dirty="0" err="1"/>
              <a:t>Ich</a:t>
            </a:r>
            <a:r>
              <a:rPr lang="hr-HR" sz="1300" dirty="0"/>
              <a:t> </a:t>
            </a:r>
            <a:r>
              <a:rPr lang="hr-HR" sz="1300" dirty="0" err="1"/>
              <a:t>lebe</a:t>
            </a:r>
            <a:r>
              <a:rPr lang="hr-HR" sz="1300" dirty="0"/>
              <a:t> mit </a:t>
            </a:r>
            <a:r>
              <a:rPr lang="hr-HR" sz="1300" dirty="0" err="1"/>
              <a:t>Eltern</a:t>
            </a:r>
            <a:r>
              <a:rPr lang="hr-HR" sz="1300" dirty="0"/>
              <a:t>, </a:t>
            </a:r>
            <a:r>
              <a:rPr lang="hr-HR" sz="1300" dirty="0" err="1"/>
              <a:t>Großeltern</a:t>
            </a:r>
            <a:r>
              <a:rPr lang="hr-HR" sz="1300" dirty="0"/>
              <a:t> </a:t>
            </a:r>
            <a:r>
              <a:rPr lang="hr-HR" sz="1300" dirty="0" err="1"/>
              <a:t>und</a:t>
            </a:r>
            <a:r>
              <a:rPr lang="hr-HR" sz="1300" dirty="0"/>
              <a:t> </a:t>
            </a:r>
            <a:r>
              <a:rPr lang="hr-HR" sz="1300" dirty="0" err="1"/>
              <a:t>zwei</a:t>
            </a:r>
            <a:r>
              <a:rPr lang="hr-HR" sz="1300" dirty="0"/>
              <a:t> </a:t>
            </a:r>
            <a:r>
              <a:rPr lang="hr-HR" sz="1300" dirty="0" err="1"/>
              <a:t>Schwestern</a:t>
            </a:r>
            <a:r>
              <a:rPr lang="hr-HR" sz="1300" dirty="0"/>
              <a:t>. </a:t>
            </a:r>
            <a:r>
              <a:rPr lang="hr-HR" sz="1300" dirty="0" err="1"/>
              <a:t>Ich</a:t>
            </a:r>
            <a:r>
              <a:rPr lang="hr-HR" sz="1300" dirty="0"/>
              <a:t> </a:t>
            </a:r>
            <a:r>
              <a:rPr lang="hr-HR" sz="1300" dirty="0" err="1"/>
              <a:t>habe</a:t>
            </a:r>
            <a:r>
              <a:rPr lang="hr-HR" sz="1300" dirty="0"/>
              <a:t> </a:t>
            </a:r>
            <a:r>
              <a:rPr lang="hr-HR" sz="1300" dirty="0" err="1"/>
              <a:t>eine</a:t>
            </a:r>
            <a:r>
              <a:rPr lang="hr-HR" sz="1300" dirty="0"/>
              <a:t> </a:t>
            </a:r>
            <a:r>
              <a:rPr lang="hr-HR" sz="1300" dirty="0" err="1"/>
              <a:t>kleine</a:t>
            </a:r>
            <a:r>
              <a:rPr lang="hr-HR" sz="1300" dirty="0"/>
              <a:t> </a:t>
            </a:r>
            <a:r>
              <a:rPr lang="hr-HR" sz="1300" dirty="0" err="1"/>
              <a:t>Katze</a:t>
            </a:r>
            <a:r>
              <a:rPr lang="hr-HR" sz="1300" dirty="0"/>
              <a:t>. </a:t>
            </a:r>
            <a:r>
              <a:rPr lang="hr-HR" sz="1300" dirty="0" err="1"/>
              <a:t>Sie</a:t>
            </a:r>
            <a:r>
              <a:rPr lang="hr-HR" sz="1300" dirty="0"/>
              <a:t> </a:t>
            </a:r>
            <a:r>
              <a:rPr lang="hr-HR" sz="1300" dirty="0" err="1"/>
              <a:t>ist</a:t>
            </a:r>
            <a:r>
              <a:rPr lang="hr-HR" sz="1300" dirty="0"/>
              <a:t> </a:t>
            </a:r>
            <a:r>
              <a:rPr lang="hr-HR" sz="1300" dirty="0" err="1"/>
              <a:t>schön</a:t>
            </a:r>
            <a:r>
              <a:rPr lang="hr-HR" sz="1300" dirty="0"/>
              <a:t> </a:t>
            </a:r>
            <a:r>
              <a:rPr lang="hr-HR" sz="1300" dirty="0" err="1"/>
              <a:t>und</a:t>
            </a:r>
            <a:r>
              <a:rPr lang="hr-HR" sz="1300" dirty="0"/>
              <a:t> </a:t>
            </a:r>
            <a:r>
              <a:rPr lang="hr-HR" sz="1300" dirty="0" err="1"/>
              <a:t>lustig</a:t>
            </a:r>
            <a:r>
              <a:rPr lang="hr-HR" sz="1300" dirty="0"/>
              <a:t>. </a:t>
            </a:r>
            <a:r>
              <a:rPr lang="hr-HR" sz="1300" dirty="0" err="1"/>
              <a:t>Ich</a:t>
            </a:r>
            <a:r>
              <a:rPr lang="hr-HR" sz="1300" dirty="0"/>
              <a:t> </a:t>
            </a:r>
            <a:r>
              <a:rPr lang="hr-HR" sz="1300" dirty="0" err="1"/>
              <a:t>mag</a:t>
            </a:r>
            <a:r>
              <a:rPr lang="hr-HR" sz="1300" dirty="0"/>
              <a:t> </a:t>
            </a:r>
            <a:r>
              <a:rPr lang="hr-HR" sz="1300" dirty="0" err="1"/>
              <a:t>keine</a:t>
            </a:r>
            <a:r>
              <a:rPr lang="hr-HR" sz="1300" dirty="0"/>
              <a:t> </a:t>
            </a:r>
            <a:r>
              <a:rPr lang="hr-HR" sz="1300" dirty="0" err="1"/>
              <a:t>Schule</a:t>
            </a:r>
            <a:r>
              <a:rPr lang="hr-HR" sz="1300" dirty="0"/>
              <a:t>, aber </a:t>
            </a:r>
            <a:r>
              <a:rPr lang="hr-HR" sz="1300" dirty="0" err="1"/>
              <a:t>ich</a:t>
            </a:r>
            <a:r>
              <a:rPr lang="hr-HR" sz="1300" dirty="0"/>
              <a:t> </a:t>
            </a:r>
            <a:r>
              <a:rPr lang="hr-HR" sz="1300" dirty="0" err="1"/>
              <a:t>mag</a:t>
            </a:r>
            <a:r>
              <a:rPr lang="hr-HR" sz="1300" dirty="0"/>
              <a:t> </a:t>
            </a:r>
            <a:r>
              <a:rPr lang="hr-HR" sz="1300" dirty="0" err="1"/>
              <a:t>Deutsch</a:t>
            </a:r>
            <a:r>
              <a:rPr lang="hr-HR" sz="1300" dirty="0"/>
              <a:t> </a:t>
            </a:r>
            <a:r>
              <a:rPr lang="hr-HR" sz="1300" dirty="0" err="1"/>
              <a:t>und</a:t>
            </a:r>
            <a:r>
              <a:rPr lang="hr-HR" sz="1300" dirty="0"/>
              <a:t> </a:t>
            </a:r>
            <a:r>
              <a:rPr lang="hr-HR" sz="1300" dirty="0" err="1"/>
              <a:t>Mathematik</a:t>
            </a:r>
            <a:r>
              <a:rPr lang="hr-HR" sz="1300" dirty="0"/>
              <a:t>, </a:t>
            </a:r>
            <a:r>
              <a:rPr lang="hr-HR" sz="1300" dirty="0" err="1"/>
              <a:t>ich</a:t>
            </a:r>
            <a:r>
              <a:rPr lang="hr-HR" sz="1300" dirty="0"/>
              <a:t> </a:t>
            </a:r>
            <a:r>
              <a:rPr lang="hr-HR" sz="1300" dirty="0" err="1"/>
              <a:t>bin</a:t>
            </a:r>
            <a:r>
              <a:rPr lang="hr-HR" sz="1300" dirty="0"/>
              <a:t> </a:t>
            </a:r>
            <a:r>
              <a:rPr lang="hr-HR" sz="1300" dirty="0" err="1"/>
              <a:t>eine</a:t>
            </a:r>
            <a:r>
              <a:rPr lang="hr-HR" sz="1300" dirty="0"/>
              <a:t> </a:t>
            </a:r>
            <a:r>
              <a:rPr lang="hr-HR" sz="1300" dirty="0" err="1"/>
              <a:t>sehr</a:t>
            </a:r>
            <a:r>
              <a:rPr lang="hr-HR" sz="1300" dirty="0"/>
              <a:t> gute </a:t>
            </a:r>
            <a:r>
              <a:rPr lang="hr-HR" sz="1300" dirty="0" err="1"/>
              <a:t>Schülerin</a:t>
            </a:r>
            <a:r>
              <a:rPr lang="hr-HR" sz="1300" dirty="0"/>
              <a:t>. </a:t>
            </a:r>
            <a:r>
              <a:rPr lang="hr-HR" sz="1300" dirty="0" err="1"/>
              <a:t>Ich</a:t>
            </a:r>
            <a:r>
              <a:rPr lang="hr-HR" sz="1300" dirty="0"/>
              <a:t> </a:t>
            </a:r>
            <a:r>
              <a:rPr lang="hr-HR" sz="1300" dirty="0" err="1"/>
              <a:t>esse</a:t>
            </a:r>
            <a:r>
              <a:rPr lang="hr-HR" sz="1300" dirty="0"/>
              <a:t> </a:t>
            </a:r>
            <a:r>
              <a:rPr lang="hr-HR" sz="1300" dirty="0" err="1"/>
              <a:t>gerne</a:t>
            </a:r>
            <a:r>
              <a:rPr lang="hr-HR" sz="1300" dirty="0"/>
              <a:t> </a:t>
            </a:r>
            <a:r>
              <a:rPr lang="hr-HR" sz="1300" dirty="0" err="1"/>
              <a:t>Pfannkuchen</a:t>
            </a:r>
            <a:r>
              <a:rPr lang="hr-HR" sz="1300" dirty="0"/>
              <a:t> mit </a:t>
            </a:r>
            <a:r>
              <a:rPr lang="hr-HR" sz="1300" dirty="0" err="1"/>
              <a:t>Nutella</a:t>
            </a:r>
            <a:r>
              <a:rPr lang="hr-HR" sz="1300" dirty="0"/>
              <a:t>, </a:t>
            </a:r>
            <a:r>
              <a:rPr lang="hr-HR" sz="1300" dirty="0" err="1"/>
              <a:t>und</a:t>
            </a:r>
            <a:r>
              <a:rPr lang="hr-HR" sz="1300" dirty="0"/>
              <a:t> </a:t>
            </a:r>
            <a:r>
              <a:rPr lang="hr-HR" sz="1300" dirty="0" err="1"/>
              <a:t>ich</a:t>
            </a:r>
            <a:r>
              <a:rPr lang="hr-HR" sz="1300" dirty="0"/>
              <a:t> </a:t>
            </a:r>
            <a:r>
              <a:rPr lang="hr-HR" sz="1300" dirty="0" err="1"/>
              <a:t>trinke</a:t>
            </a:r>
            <a:r>
              <a:rPr lang="hr-HR" sz="1300" dirty="0"/>
              <a:t> </a:t>
            </a:r>
            <a:r>
              <a:rPr lang="hr-HR" sz="1300" dirty="0" err="1"/>
              <a:t>gerne</a:t>
            </a:r>
            <a:r>
              <a:rPr lang="hr-HR" sz="1300" dirty="0"/>
              <a:t> </a:t>
            </a:r>
            <a:r>
              <a:rPr lang="hr-HR" sz="1300" dirty="0" err="1"/>
              <a:t>Coca</a:t>
            </a:r>
            <a:r>
              <a:rPr lang="hr-HR" sz="1300" dirty="0"/>
              <a:t> Cola. </a:t>
            </a:r>
            <a:r>
              <a:rPr lang="hr-HR" sz="1300" dirty="0" err="1"/>
              <a:t>Meine</a:t>
            </a:r>
            <a:r>
              <a:rPr lang="hr-HR" sz="1300" dirty="0"/>
              <a:t> </a:t>
            </a:r>
            <a:r>
              <a:rPr lang="hr-HR" sz="1300" dirty="0" err="1"/>
              <a:t>beste</a:t>
            </a:r>
            <a:r>
              <a:rPr lang="hr-HR" sz="1300" dirty="0"/>
              <a:t> </a:t>
            </a:r>
            <a:r>
              <a:rPr lang="hr-HR" sz="1300" dirty="0" err="1"/>
              <a:t>Freundin</a:t>
            </a:r>
            <a:r>
              <a:rPr lang="hr-HR" sz="1300" dirty="0"/>
              <a:t> </a:t>
            </a:r>
            <a:r>
              <a:rPr lang="hr-HR" sz="1300" dirty="0" err="1"/>
              <a:t>ist</a:t>
            </a:r>
            <a:r>
              <a:rPr lang="hr-HR" sz="1300" dirty="0"/>
              <a:t> Tina. </a:t>
            </a:r>
            <a:r>
              <a:rPr lang="hr-HR" sz="1300" dirty="0" err="1"/>
              <a:t>Wir</a:t>
            </a:r>
            <a:r>
              <a:rPr lang="hr-HR" sz="1300" dirty="0"/>
              <a:t> </a:t>
            </a:r>
            <a:r>
              <a:rPr lang="hr-HR" sz="1300" dirty="0" err="1"/>
              <a:t>mögen</a:t>
            </a:r>
            <a:r>
              <a:rPr lang="hr-HR" sz="1300" dirty="0"/>
              <a:t> </a:t>
            </a:r>
            <a:r>
              <a:rPr lang="hr-HR" sz="1300" dirty="0" err="1"/>
              <a:t>Handball</a:t>
            </a:r>
            <a:r>
              <a:rPr lang="hr-HR" sz="1300" dirty="0"/>
              <a:t>.</a:t>
            </a:r>
          </a:p>
          <a:p>
            <a:endParaRPr lang="hr-HR" sz="1300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572000" y="332656"/>
            <a:ext cx="4288536" cy="3941763"/>
          </a:xfrm>
        </p:spPr>
        <p:txBody>
          <a:bodyPr>
            <a:normAutofit/>
          </a:bodyPr>
          <a:lstStyle/>
          <a:p>
            <a:r>
              <a:rPr lang="hr-HR" sz="1600" dirty="0" err="1"/>
              <a:t>Ich</a:t>
            </a:r>
            <a:r>
              <a:rPr lang="hr-HR" sz="1600" dirty="0"/>
              <a:t> </a:t>
            </a:r>
            <a:r>
              <a:rPr lang="hr-HR" sz="1600" dirty="0" err="1"/>
              <a:t>heiße</a:t>
            </a:r>
            <a:r>
              <a:rPr lang="hr-HR" sz="1600" dirty="0"/>
              <a:t> </a:t>
            </a:r>
            <a:r>
              <a:rPr lang="hr-H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Antun</a:t>
            </a:r>
            <a:r>
              <a:rPr lang="hr-HR" sz="1600" dirty="0"/>
              <a:t>, </a:t>
            </a:r>
            <a:r>
              <a:rPr lang="hr-HR" sz="1600" dirty="0" err="1"/>
              <a:t>bin</a:t>
            </a:r>
            <a:r>
              <a:rPr lang="hr-HR" sz="1600" dirty="0"/>
              <a:t> 12 </a:t>
            </a:r>
            <a:r>
              <a:rPr lang="hr-HR" sz="1600" dirty="0" err="1"/>
              <a:t>Jahre</a:t>
            </a:r>
            <a:r>
              <a:rPr lang="hr-HR" sz="1600" dirty="0"/>
              <a:t> alt </a:t>
            </a:r>
            <a:r>
              <a:rPr lang="hr-HR" sz="1600" dirty="0" err="1"/>
              <a:t>und</a:t>
            </a:r>
            <a:r>
              <a:rPr lang="hr-HR" sz="1600" dirty="0"/>
              <a:t> </a:t>
            </a:r>
            <a:r>
              <a:rPr lang="hr-HR" sz="1600" dirty="0" err="1"/>
              <a:t>gehe</a:t>
            </a:r>
            <a:r>
              <a:rPr lang="hr-HR" sz="1600" dirty="0"/>
              <a:t> </a:t>
            </a:r>
            <a:r>
              <a:rPr lang="hr-HR" sz="1600" dirty="0" err="1"/>
              <a:t>in</a:t>
            </a:r>
            <a:r>
              <a:rPr lang="hr-HR" sz="1600" dirty="0"/>
              <a:t> </a:t>
            </a:r>
            <a:r>
              <a:rPr lang="hr-HR" sz="1600" dirty="0" err="1"/>
              <a:t>die</a:t>
            </a:r>
            <a:r>
              <a:rPr lang="hr-HR" sz="1600" dirty="0"/>
              <a:t> 6. </a:t>
            </a:r>
            <a:r>
              <a:rPr lang="hr-HR" sz="1600" dirty="0" err="1"/>
              <a:t>Klasse</a:t>
            </a:r>
            <a:r>
              <a:rPr lang="hr-HR" sz="1600" dirty="0"/>
              <a:t>. </a:t>
            </a:r>
            <a:r>
              <a:rPr lang="hr-HR" sz="1600" dirty="0" err="1"/>
              <a:t>Ich</a:t>
            </a:r>
            <a:r>
              <a:rPr lang="hr-HR" sz="1600" dirty="0"/>
              <a:t> </a:t>
            </a:r>
            <a:r>
              <a:rPr lang="hr-HR" sz="1600" dirty="0" err="1"/>
              <a:t>habe</a:t>
            </a:r>
            <a:r>
              <a:rPr lang="hr-HR" sz="1600" dirty="0"/>
              <a:t> </a:t>
            </a:r>
            <a:r>
              <a:rPr lang="hr-HR" sz="1600" dirty="0" err="1"/>
              <a:t>eine</a:t>
            </a:r>
            <a:r>
              <a:rPr lang="hr-HR" sz="1600" dirty="0"/>
              <a:t> </a:t>
            </a:r>
            <a:r>
              <a:rPr lang="hr-HR" sz="1600" dirty="0" err="1"/>
              <a:t>Katze</a:t>
            </a:r>
            <a:r>
              <a:rPr lang="hr-HR" sz="1600" dirty="0"/>
              <a:t>. </a:t>
            </a:r>
            <a:r>
              <a:rPr lang="hr-HR" sz="1600" dirty="0" err="1"/>
              <a:t>Sie</a:t>
            </a:r>
            <a:r>
              <a:rPr lang="hr-HR" sz="1600" dirty="0"/>
              <a:t> </a:t>
            </a:r>
            <a:r>
              <a:rPr lang="hr-HR" sz="1600" dirty="0" err="1"/>
              <a:t>heißt</a:t>
            </a:r>
            <a:r>
              <a:rPr lang="hr-HR" sz="1600" dirty="0"/>
              <a:t> Alisa. </a:t>
            </a:r>
            <a:r>
              <a:rPr lang="hr-HR" sz="1600" dirty="0" err="1"/>
              <a:t>Ich</a:t>
            </a:r>
            <a:r>
              <a:rPr lang="hr-HR" sz="1600" dirty="0"/>
              <a:t> </a:t>
            </a:r>
            <a:r>
              <a:rPr lang="hr-HR" sz="1600" dirty="0" err="1"/>
              <a:t>mag</a:t>
            </a:r>
            <a:r>
              <a:rPr lang="hr-HR" sz="1600" dirty="0"/>
              <a:t> </a:t>
            </a:r>
            <a:r>
              <a:rPr lang="hr-HR" sz="1600" dirty="0" err="1"/>
              <a:t>keinen</a:t>
            </a:r>
            <a:r>
              <a:rPr lang="hr-HR" sz="1600" dirty="0"/>
              <a:t> </a:t>
            </a:r>
            <a:r>
              <a:rPr lang="hr-HR" sz="1600" dirty="0" err="1"/>
              <a:t>Spinat</a:t>
            </a:r>
            <a:r>
              <a:rPr lang="hr-HR" sz="1600" dirty="0"/>
              <a:t>, </a:t>
            </a:r>
            <a:r>
              <a:rPr lang="hr-HR" sz="1600" dirty="0" err="1"/>
              <a:t>ich</a:t>
            </a:r>
            <a:r>
              <a:rPr lang="hr-HR" sz="1600" dirty="0"/>
              <a:t> </a:t>
            </a:r>
            <a:r>
              <a:rPr lang="hr-HR" sz="1600" dirty="0" err="1"/>
              <a:t>esse</a:t>
            </a:r>
            <a:r>
              <a:rPr lang="hr-HR" sz="1600" dirty="0"/>
              <a:t> </a:t>
            </a:r>
            <a:r>
              <a:rPr lang="hr-HR" sz="1600" dirty="0" err="1"/>
              <a:t>gerne</a:t>
            </a:r>
            <a:r>
              <a:rPr lang="hr-HR" sz="1600" dirty="0"/>
              <a:t> </a:t>
            </a:r>
            <a:r>
              <a:rPr lang="hr-HR" sz="1600" dirty="0" err="1"/>
              <a:t>Birnen</a:t>
            </a:r>
            <a:r>
              <a:rPr lang="hr-HR" sz="1600" dirty="0"/>
              <a:t>. </a:t>
            </a:r>
            <a:r>
              <a:rPr lang="hr-HR" sz="1600" dirty="0" err="1"/>
              <a:t>Ich</a:t>
            </a:r>
            <a:r>
              <a:rPr lang="hr-HR" sz="1600" dirty="0"/>
              <a:t> </a:t>
            </a:r>
            <a:r>
              <a:rPr lang="hr-HR" sz="1600" dirty="0" err="1"/>
              <a:t>wohne</a:t>
            </a:r>
            <a:r>
              <a:rPr lang="hr-HR" sz="1600" dirty="0"/>
              <a:t> mit </a:t>
            </a:r>
            <a:r>
              <a:rPr lang="hr-HR" sz="1600" dirty="0" err="1"/>
              <a:t>meinen</a:t>
            </a:r>
            <a:r>
              <a:rPr lang="hr-HR" sz="1600" dirty="0"/>
              <a:t> </a:t>
            </a:r>
            <a:r>
              <a:rPr lang="hr-HR" sz="1600" dirty="0" err="1"/>
              <a:t>Eltern</a:t>
            </a:r>
            <a:r>
              <a:rPr lang="hr-HR" sz="1600" dirty="0"/>
              <a:t> </a:t>
            </a:r>
            <a:r>
              <a:rPr lang="hr-HR" sz="1600" dirty="0" err="1"/>
              <a:t>und</a:t>
            </a:r>
            <a:r>
              <a:rPr lang="hr-HR" sz="1600" dirty="0"/>
              <a:t> </a:t>
            </a:r>
            <a:r>
              <a:rPr lang="hr-HR" sz="1600" dirty="0" err="1"/>
              <a:t>meiner</a:t>
            </a:r>
            <a:r>
              <a:rPr lang="hr-HR" sz="1600" dirty="0"/>
              <a:t> </a:t>
            </a:r>
            <a:r>
              <a:rPr lang="hr-HR" sz="1600" dirty="0" err="1"/>
              <a:t>Schwester</a:t>
            </a:r>
            <a:r>
              <a:rPr lang="hr-HR" sz="1600" dirty="0"/>
              <a:t> </a:t>
            </a:r>
            <a:r>
              <a:rPr lang="hr-HR" sz="1600" dirty="0" err="1"/>
              <a:t>in</a:t>
            </a:r>
            <a:r>
              <a:rPr lang="hr-HR" sz="1600" dirty="0"/>
              <a:t> Glina.</a:t>
            </a:r>
          </a:p>
          <a:p>
            <a:endParaRPr lang="hr-HR" sz="1600" dirty="0"/>
          </a:p>
        </p:txBody>
      </p:sp>
      <p:pic>
        <p:nvPicPr>
          <p:cNvPr id="5124" name="Picture 4" descr="C:\Users\korisnik\Desktop\nj\20160406_1244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94327"/>
            <a:ext cx="2088232" cy="3717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korisnik\Desktop\nj\20160406_1258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1990080" cy="3542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181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Unsere</a:t>
            </a:r>
            <a:r>
              <a:rPr lang="hr-HR" dirty="0"/>
              <a:t> </a:t>
            </a:r>
            <a:r>
              <a:rPr lang="hr-HR" dirty="0" err="1"/>
              <a:t>Schueler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hr-HR" sz="1600" dirty="0" err="1" smtClean="0"/>
              <a:t>Hallo</a:t>
            </a:r>
            <a:r>
              <a:rPr lang="hr-HR" sz="1600" dirty="0"/>
              <a:t>! </a:t>
            </a:r>
            <a:r>
              <a:rPr lang="hr-HR" sz="1600" dirty="0" err="1"/>
              <a:t>Ich</a:t>
            </a:r>
            <a:r>
              <a:rPr lang="hr-HR" sz="1600" dirty="0"/>
              <a:t> </a:t>
            </a:r>
            <a:r>
              <a:rPr lang="hr-HR" sz="1600" dirty="0" err="1"/>
              <a:t>heiße</a:t>
            </a:r>
            <a:r>
              <a:rPr lang="hr-HR" sz="1600" dirty="0"/>
              <a:t> 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Vilim Vlašić</a:t>
            </a:r>
            <a:r>
              <a:rPr lang="hr-HR" sz="1600" dirty="0"/>
              <a:t>. </a:t>
            </a:r>
            <a:r>
              <a:rPr lang="hr-HR" sz="1600" dirty="0" err="1"/>
              <a:t>Ich</a:t>
            </a:r>
            <a:r>
              <a:rPr lang="hr-HR" sz="1600" dirty="0"/>
              <a:t> </a:t>
            </a:r>
            <a:r>
              <a:rPr lang="hr-HR" sz="1600" dirty="0" err="1"/>
              <a:t>bin</a:t>
            </a:r>
            <a:r>
              <a:rPr lang="hr-HR" sz="1600" dirty="0"/>
              <a:t> 14 </a:t>
            </a:r>
            <a:r>
              <a:rPr lang="hr-HR" sz="1600" dirty="0" err="1"/>
              <a:t>Jahre</a:t>
            </a:r>
            <a:r>
              <a:rPr lang="hr-HR" sz="1600" dirty="0"/>
              <a:t> alt </a:t>
            </a:r>
            <a:r>
              <a:rPr lang="hr-HR" sz="1600" dirty="0" err="1"/>
              <a:t>und</a:t>
            </a:r>
            <a:r>
              <a:rPr lang="hr-HR" sz="1600" dirty="0"/>
              <a:t> </a:t>
            </a:r>
            <a:r>
              <a:rPr lang="hr-HR" sz="1600" dirty="0" err="1"/>
              <a:t>gehe</a:t>
            </a:r>
            <a:r>
              <a:rPr lang="hr-HR" sz="1600" dirty="0"/>
              <a:t> </a:t>
            </a:r>
            <a:r>
              <a:rPr lang="hr-HR" sz="1600" dirty="0" err="1"/>
              <a:t>in</a:t>
            </a:r>
            <a:r>
              <a:rPr lang="hr-HR" sz="1600" dirty="0"/>
              <a:t> </a:t>
            </a:r>
            <a:r>
              <a:rPr lang="hr-HR" sz="1600" dirty="0" err="1"/>
              <a:t>die</a:t>
            </a:r>
            <a:r>
              <a:rPr lang="hr-HR" sz="1600" dirty="0"/>
              <a:t> 7. </a:t>
            </a:r>
            <a:r>
              <a:rPr lang="hr-HR" sz="1600" dirty="0" err="1"/>
              <a:t>Klasse</a:t>
            </a:r>
            <a:r>
              <a:rPr lang="hr-HR" sz="1600" dirty="0"/>
              <a:t>. </a:t>
            </a:r>
            <a:r>
              <a:rPr lang="hr-HR" sz="1600" dirty="0" err="1"/>
              <a:t>Ich</a:t>
            </a:r>
            <a:r>
              <a:rPr lang="hr-HR" sz="1600" dirty="0"/>
              <a:t> </a:t>
            </a:r>
            <a:r>
              <a:rPr lang="hr-HR" sz="1600" dirty="0" err="1"/>
              <a:t>lebe</a:t>
            </a:r>
            <a:r>
              <a:rPr lang="hr-HR" sz="1600" dirty="0"/>
              <a:t> </a:t>
            </a:r>
            <a:r>
              <a:rPr lang="hr-HR" sz="1600" dirty="0" err="1"/>
              <a:t>in</a:t>
            </a:r>
            <a:r>
              <a:rPr lang="hr-HR" sz="1600" dirty="0"/>
              <a:t> Glina. </a:t>
            </a:r>
            <a:r>
              <a:rPr lang="hr-HR" sz="1600" dirty="0" err="1"/>
              <a:t>Das</a:t>
            </a:r>
            <a:r>
              <a:rPr lang="hr-HR" sz="1600" dirty="0"/>
              <a:t> </a:t>
            </a:r>
            <a:r>
              <a:rPr lang="hr-HR" sz="1600" dirty="0" err="1"/>
              <a:t>ist</a:t>
            </a:r>
            <a:r>
              <a:rPr lang="hr-HR" sz="1600" dirty="0"/>
              <a:t> </a:t>
            </a:r>
            <a:r>
              <a:rPr lang="hr-HR" sz="1600" dirty="0" err="1"/>
              <a:t>eine</a:t>
            </a:r>
            <a:r>
              <a:rPr lang="hr-HR" sz="1600" dirty="0"/>
              <a:t> </a:t>
            </a:r>
            <a:r>
              <a:rPr lang="hr-HR" sz="1600" dirty="0" err="1"/>
              <a:t>kleine</a:t>
            </a:r>
            <a:r>
              <a:rPr lang="hr-HR" sz="1600" dirty="0"/>
              <a:t> </a:t>
            </a:r>
            <a:r>
              <a:rPr lang="hr-HR" sz="1600" dirty="0" err="1"/>
              <a:t>Stadt</a:t>
            </a:r>
            <a:r>
              <a:rPr lang="hr-HR" sz="1600" dirty="0"/>
              <a:t> </a:t>
            </a:r>
            <a:r>
              <a:rPr lang="hr-HR" sz="1600" dirty="0" err="1"/>
              <a:t>in</a:t>
            </a:r>
            <a:r>
              <a:rPr lang="hr-HR" sz="1600" dirty="0"/>
              <a:t> der </a:t>
            </a:r>
            <a:r>
              <a:rPr lang="hr-HR" sz="1600" dirty="0" err="1"/>
              <a:t>Nähe</a:t>
            </a:r>
            <a:r>
              <a:rPr lang="hr-HR" sz="1600" dirty="0"/>
              <a:t> </a:t>
            </a:r>
            <a:r>
              <a:rPr lang="hr-HR" sz="1600" dirty="0" err="1"/>
              <a:t>der</a:t>
            </a:r>
            <a:r>
              <a:rPr lang="hr-HR" sz="1600" dirty="0"/>
              <a:t> </a:t>
            </a:r>
            <a:r>
              <a:rPr lang="hr-HR" sz="1600" dirty="0" err="1"/>
              <a:t>Hauptstadt</a:t>
            </a:r>
            <a:r>
              <a:rPr lang="hr-HR" sz="1600" dirty="0"/>
              <a:t> </a:t>
            </a:r>
            <a:r>
              <a:rPr lang="hr-HR" sz="1600" dirty="0" err="1"/>
              <a:t>Kroatiens</a:t>
            </a:r>
            <a:r>
              <a:rPr lang="hr-HR" sz="1600" dirty="0"/>
              <a:t> Zagreb. </a:t>
            </a:r>
            <a:r>
              <a:rPr lang="hr-HR" sz="1600" dirty="0" err="1"/>
              <a:t>Meine</a:t>
            </a:r>
            <a:r>
              <a:rPr lang="hr-HR" sz="1600" dirty="0"/>
              <a:t> </a:t>
            </a:r>
            <a:r>
              <a:rPr lang="hr-HR" sz="1600" dirty="0" err="1"/>
              <a:t>Eltern</a:t>
            </a:r>
            <a:r>
              <a:rPr lang="hr-HR" sz="1600" dirty="0"/>
              <a:t>  </a:t>
            </a:r>
            <a:r>
              <a:rPr lang="hr-HR" sz="1600" dirty="0" err="1"/>
              <a:t>sind</a:t>
            </a:r>
            <a:r>
              <a:rPr lang="hr-HR" sz="1600" dirty="0"/>
              <a:t> </a:t>
            </a:r>
            <a:r>
              <a:rPr lang="hr-HR" sz="1600" dirty="0" err="1"/>
              <a:t>Ärtzte</a:t>
            </a:r>
            <a:r>
              <a:rPr lang="hr-HR" sz="1600" dirty="0"/>
              <a:t> </a:t>
            </a:r>
            <a:r>
              <a:rPr lang="hr-HR" sz="1600" dirty="0" err="1"/>
              <a:t>und</a:t>
            </a:r>
            <a:r>
              <a:rPr lang="hr-HR" sz="1600" dirty="0"/>
              <a:t> </a:t>
            </a:r>
            <a:r>
              <a:rPr lang="hr-HR" sz="1600" dirty="0" err="1"/>
              <a:t>arbeiten</a:t>
            </a:r>
            <a:r>
              <a:rPr lang="hr-HR" sz="1600" dirty="0"/>
              <a:t> </a:t>
            </a:r>
            <a:r>
              <a:rPr lang="hr-HR" sz="1600" dirty="0" err="1"/>
              <a:t>in</a:t>
            </a:r>
            <a:r>
              <a:rPr lang="hr-HR" sz="1600" dirty="0"/>
              <a:t> Glina. </a:t>
            </a:r>
            <a:r>
              <a:rPr lang="hr-HR" sz="1600" dirty="0" err="1"/>
              <a:t>Meine</a:t>
            </a:r>
            <a:r>
              <a:rPr lang="hr-HR" sz="1600" dirty="0"/>
              <a:t> </a:t>
            </a:r>
            <a:r>
              <a:rPr lang="hr-HR" sz="1600" dirty="0" err="1"/>
              <a:t>Hobbies</a:t>
            </a:r>
            <a:r>
              <a:rPr lang="hr-HR" sz="1600" dirty="0"/>
              <a:t> </a:t>
            </a:r>
            <a:r>
              <a:rPr lang="hr-HR" sz="1600" dirty="0" err="1"/>
              <a:t>sind</a:t>
            </a:r>
            <a:r>
              <a:rPr lang="hr-HR" sz="1600" dirty="0"/>
              <a:t> </a:t>
            </a:r>
            <a:r>
              <a:rPr lang="hr-HR" sz="1600" dirty="0" err="1"/>
              <a:t>Fussball</a:t>
            </a:r>
            <a:r>
              <a:rPr lang="hr-HR" sz="1600" dirty="0"/>
              <a:t>, </a:t>
            </a:r>
            <a:r>
              <a:rPr lang="hr-HR" sz="1600" dirty="0" err="1"/>
              <a:t>Klavier</a:t>
            </a:r>
            <a:r>
              <a:rPr lang="hr-HR" sz="1600" dirty="0"/>
              <a:t> </a:t>
            </a:r>
            <a:r>
              <a:rPr lang="hr-HR" sz="1600" dirty="0" err="1"/>
              <a:t>spielen</a:t>
            </a:r>
            <a:r>
              <a:rPr lang="hr-HR" sz="1600" dirty="0"/>
              <a:t> </a:t>
            </a:r>
            <a:r>
              <a:rPr lang="hr-HR" sz="1600" dirty="0" err="1"/>
              <a:t>und</a:t>
            </a:r>
            <a:r>
              <a:rPr lang="hr-HR" sz="1600" dirty="0"/>
              <a:t> </a:t>
            </a:r>
            <a:r>
              <a:rPr lang="hr-HR" sz="1600" dirty="0" err="1"/>
              <a:t>Geschichte</a:t>
            </a:r>
            <a:r>
              <a:rPr lang="hr-HR" sz="1600" dirty="0"/>
              <a:t>.</a:t>
            </a:r>
          </a:p>
          <a:p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1600" dirty="0" err="1"/>
              <a:t>Hallo</a:t>
            </a:r>
            <a:r>
              <a:rPr lang="hr-HR" sz="1600" dirty="0"/>
              <a:t> </a:t>
            </a:r>
            <a:r>
              <a:rPr lang="hr-HR" sz="1600" dirty="0" err="1"/>
              <a:t>Freunde</a:t>
            </a:r>
            <a:r>
              <a:rPr lang="hr-HR" sz="1600" dirty="0"/>
              <a:t> </a:t>
            </a:r>
            <a:r>
              <a:rPr lang="hr-HR" sz="1600" dirty="0" err="1"/>
              <a:t>aus</a:t>
            </a:r>
            <a:r>
              <a:rPr lang="hr-HR" sz="1600" dirty="0"/>
              <a:t> </a:t>
            </a:r>
            <a:r>
              <a:rPr lang="hr-HR" sz="1600" dirty="0" err="1"/>
              <a:t>Gebice</a:t>
            </a:r>
            <a:r>
              <a:rPr lang="hr-HR" sz="1600" dirty="0"/>
              <a:t>! </a:t>
            </a:r>
            <a:r>
              <a:rPr lang="hr-HR" sz="1600" dirty="0" err="1"/>
              <a:t>Ich</a:t>
            </a:r>
            <a:r>
              <a:rPr lang="hr-HR" sz="1600" dirty="0"/>
              <a:t> </a:t>
            </a:r>
            <a:r>
              <a:rPr lang="hr-HR" sz="1600" dirty="0" err="1"/>
              <a:t>bin</a:t>
            </a:r>
            <a:r>
              <a:rPr lang="hr-HR" sz="1600" dirty="0"/>
              <a:t> </a:t>
            </a:r>
            <a:r>
              <a:rPr lang="hr-H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Kovačević</a:t>
            </a:r>
            <a:r>
              <a:rPr lang="hr-HR" sz="1600" dirty="0"/>
              <a:t> </a:t>
            </a:r>
            <a:r>
              <a:rPr lang="hr-HR" sz="1600" dirty="0" err="1"/>
              <a:t>und</a:t>
            </a:r>
            <a:r>
              <a:rPr lang="hr-HR" sz="1600" dirty="0"/>
              <a:t> </a:t>
            </a:r>
            <a:r>
              <a:rPr lang="hr-HR" sz="1600" dirty="0" err="1"/>
              <a:t>ich</a:t>
            </a:r>
            <a:r>
              <a:rPr lang="hr-HR" sz="1600" dirty="0"/>
              <a:t> </a:t>
            </a:r>
            <a:r>
              <a:rPr lang="hr-HR" sz="1600" dirty="0" err="1"/>
              <a:t>bin</a:t>
            </a:r>
            <a:r>
              <a:rPr lang="hr-HR" sz="1600" dirty="0"/>
              <a:t> 13 </a:t>
            </a:r>
            <a:r>
              <a:rPr lang="hr-HR" sz="1600" dirty="0" err="1"/>
              <a:t>Jahre</a:t>
            </a:r>
            <a:r>
              <a:rPr lang="hr-HR" sz="1600" dirty="0"/>
              <a:t> alt. </a:t>
            </a:r>
            <a:r>
              <a:rPr lang="hr-HR" sz="1600" dirty="0" err="1"/>
              <a:t>Ich</a:t>
            </a:r>
            <a:r>
              <a:rPr lang="hr-HR" sz="1600" dirty="0"/>
              <a:t> </a:t>
            </a:r>
            <a:r>
              <a:rPr lang="hr-HR" sz="1600" dirty="0" err="1"/>
              <a:t>gehe</a:t>
            </a:r>
            <a:r>
              <a:rPr lang="hr-HR" sz="1600" dirty="0"/>
              <a:t> </a:t>
            </a:r>
            <a:r>
              <a:rPr lang="hr-HR" sz="1600" dirty="0" err="1"/>
              <a:t>in</a:t>
            </a:r>
            <a:r>
              <a:rPr lang="hr-HR" sz="1600" dirty="0"/>
              <a:t> </a:t>
            </a:r>
            <a:r>
              <a:rPr lang="hr-HR" sz="1600" dirty="0" err="1"/>
              <a:t>die</a:t>
            </a:r>
            <a:r>
              <a:rPr lang="hr-HR" sz="1600" dirty="0"/>
              <a:t> 7. </a:t>
            </a:r>
            <a:r>
              <a:rPr lang="hr-HR" sz="1600" dirty="0" err="1"/>
              <a:t>Klasse.Ich</a:t>
            </a:r>
            <a:r>
              <a:rPr lang="hr-HR" sz="1600" dirty="0"/>
              <a:t> </a:t>
            </a:r>
            <a:r>
              <a:rPr lang="hr-HR" sz="1600" dirty="0" err="1"/>
              <a:t>lebe</a:t>
            </a:r>
            <a:r>
              <a:rPr lang="hr-HR" sz="1600" dirty="0"/>
              <a:t> </a:t>
            </a:r>
            <a:r>
              <a:rPr lang="hr-HR" sz="1600" dirty="0" err="1"/>
              <a:t>in</a:t>
            </a:r>
            <a:r>
              <a:rPr lang="hr-HR" sz="1600" dirty="0"/>
              <a:t> Glina. </a:t>
            </a:r>
            <a:r>
              <a:rPr lang="hr-HR" sz="1600" dirty="0" err="1"/>
              <a:t>Ich</a:t>
            </a:r>
            <a:r>
              <a:rPr lang="hr-HR" sz="1600" dirty="0"/>
              <a:t> </a:t>
            </a:r>
            <a:r>
              <a:rPr lang="hr-HR" sz="1600" dirty="0" err="1"/>
              <a:t>interessiere</a:t>
            </a:r>
            <a:r>
              <a:rPr lang="hr-HR" sz="1600" dirty="0"/>
              <a:t> </a:t>
            </a:r>
            <a:r>
              <a:rPr lang="hr-HR" sz="1600" dirty="0" err="1"/>
              <a:t>mich</a:t>
            </a:r>
            <a:r>
              <a:rPr lang="hr-HR" sz="1600" dirty="0"/>
              <a:t> </a:t>
            </a:r>
            <a:r>
              <a:rPr lang="hr-HR" sz="1600" dirty="0" err="1"/>
              <a:t>für</a:t>
            </a:r>
            <a:r>
              <a:rPr lang="hr-HR" sz="1600" dirty="0"/>
              <a:t> </a:t>
            </a:r>
            <a:r>
              <a:rPr lang="hr-HR" sz="1600" dirty="0" err="1"/>
              <a:t>Geschichte</a:t>
            </a:r>
            <a:r>
              <a:rPr lang="hr-HR" sz="1600" dirty="0"/>
              <a:t> </a:t>
            </a:r>
            <a:r>
              <a:rPr lang="hr-HR" sz="1600" dirty="0" err="1"/>
              <a:t>und</a:t>
            </a:r>
            <a:r>
              <a:rPr lang="hr-HR" sz="1600" dirty="0"/>
              <a:t> </a:t>
            </a:r>
            <a:r>
              <a:rPr lang="hr-HR" sz="1600" dirty="0" err="1"/>
              <a:t>lese</a:t>
            </a:r>
            <a:r>
              <a:rPr lang="hr-HR" sz="1600" dirty="0"/>
              <a:t> </a:t>
            </a:r>
            <a:r>
              <a:rPr lang="hr-HR" sz="1600" dirty="0" err="1"/>
              <a:t>sehr</a:t>
            </a:r>
            <a:r>
              <a:rPr lang="hr-HR" sz="1600" dirty="0"/>
              <a:t> </a:t>
            </a:r>
            <a:r>
              <a:rPr lang="hr-HR" sz="1600" dirty="0" err="1"/>
              <a:t>gerne</a:t>
            </a:r>
            <a:r>
              <a:rPr lang="hr-HR" sz="1600" dirty="0"/>
              <a:t> </a:t>
            </a:r>
            <a:r>
              <a:rPr lang="hr-HR" sz="1600" dirty="0" err="1"/>
              <a:t>Bücher</a:t>
            </a:r>
            <a:r>
              <a:rPr lang="hr-HR" sz="1600" dirty="0"/>
              <a:t>.</a:t>
            </a:r>
          </a:p>
          <a:p>
            <a:pPr marL="0" indent="0">
              <a:buNone/>
            </a:pPr>
            <a:endParaRPr lang="hr-HR" sz="1600" dirty="0"/>
          </a:p>
          <a:p>
            <a:endParaRPr lang="hr-HR" dirty="0"/>
          </a:p>
        </p:txBody>
      </p:sp>
      <p:pic>
        <p:nvPicPr>
          <p:cNvPr id="1026" name="Picture 2" descr="C:\Users\korisnik\Desktop\nj\20160405_131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40794"/>
            <a:ext cx="4584409" cy="2576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63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1|0.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tovanje">
  <a:themeElements>
    <a:clrScheme name="Pu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u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214</TotalTime>
  <Words>948</Words>
  <Application>Microsoft Office PowerPoint</Application>
  <PresentationFormat>Prikaz na zaslonu (4:3)</PresentationFormat>
  <Paragraphs>30</Paragraphs>
  <Slides>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Putovanje</vt:lpstr>
      <vt:lpstr>PowerPointova prezentacija</vt:lpstr>
      <vt:lpstr>PowerPointova prezentacija</vt:lpstr>
      <vt:lpstr>PowerPointova prezentacija</vt:lpstr>
      <vt:lpstr>Unsere Schueler</vt:lpstr>
      <vt:lpstr>Unsere Schueler</vt:lpstr>
      <vt:lpstr>Unsere Schueler</vt:lpstr>
      <vt:lpstr>Unsere Schueler</vt:lpstr>
      <vt:lpstr>Unsere Schueler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korisnik</dc:creator>
  <cp:lastModifiedBy>korisnik</cp:lastModifiedBy>
  <cp:revision>32</cp:revision>
  <dcterms:created xsi:type="dcterms:W3CDTF">2016-04-04T11:25:39Z</dcterms:created>
  <dcterms:modified xsi:type="dcterms:W3CDTF">2016-04-14T10:31:16Z</dcterms:modified>
</cp:coreProperties>
</file>