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10 </a:t>
            </a:r>
            <a:r>
              <a:rPr lang="hr-HR" dirty="0" smtClean="0"/>
              <a:t>STVARI </a:t>
            </a:r>
            <a:r>
              <a:rPr lang="hr-HR" smtClean="0"/>
              <a:t>KOJE NISTE </a:t>
            </a:r>
            <a:r>
              <a:rPr lang="hr-HR" dirty="0" smtClean="0"/>
              <a:t>ZNALI O BROJU  </a:t>
            </a:r>
            <a:r>
              <a:rPr lang="el-GR" dirty="0" smtClean="0"/>
              <a:t>π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071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0" y="-114838"/>
            <a:ext cx="10018713" cy="3124201"/>
          </a:xfrm>
        </p:spPr>
        <p:txBody>
          <a:bodyPr/>
          <a:lstStyle/>
          <a:p>
            <a:r>
              <a:rPr lang="hr-HR" dirty="0"/>
              <a:t>U epizodi Star </a:t>
            </a:r>
            <a:r>
              <a:rPr lang="hr-HR" dirty="0" err="1"/>
              <a:t>Treka</a:t>
            </a:r>
            <a:r>
              <a:rPr lang="hr-HR" dirty="0"/>
              <a:t> '</a:t>
            </a:r>
            <a:r>
              <a:rPr lang="hr-HR" dirty="0" err="1"/>
              <a:t>Wolf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Fold</a:t>
            </a:r>
            <a:r>
              <a:rPr lang="hr-HR" dirty="0"/>
              <a:t>' Spock uništava zlo računalo tako da mu naredi da izračuna posljednju znamenku broja </a:t>
            </a:r>
            <a:r>
              <a:rPr lang="hr-HR" dirty="0" err="1"/>
              <a:t>pi</a:t>
            </a:r>
            <a:r>
              <a:rPr lang="hr-HR" dirty="0"/>
              <a:t>. Tako je on jedino biće koje je problem riješio racionalno, a koristeći iracionalan broj.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20" y="2369713"/>
            <a:ext cx="6542467" cy="395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3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87341" y="0"/>
            <a:ext cx="10018713" cy="3124201"/>
          </a:xfrm>
        </p:spPr>
        <p:txBody>
          <a:bodyPr/>
          <a:lstStyle/>
          <a:p>
            <a:r>
              <a:rPr lang="hr-HR" dirty="0"/>
              <a:t>Zbog broja </a:t>
            </a:r>
            <a:r>
              <a:rPr lang="hr-HR" dirty="0" err="1"/>
              <a:t>pi</a:t>
            </a:r>
            <a:r>
              <a:rPr lang="hr-HR" dirty="0"/>
              <a:t>, krug zapravo nema nula </a:t>
            </a:r>
            <a:r>
              <a:rPr lang="hr-HR" dirty="0" err="1"/>
              <a:t>kuteva</a:t>
            </a:r>
            <a:r>
              <a:rPr lang="hr-HR" dirty="0"/>
              <a:t> već ih ima beskonačan broj. 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650" y="2318196"/>
            <a:ext cx="6709893" cy="441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9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7631" y="2346960"/>
            <a:ext cx="10018713" cy="1752599"/>
          </a:xfrm>
        </p:spPr>
        <p:txBody>
          <a:bodyPr/>
          <a:lstStyle/>
          <a:p>
            <a:r>
              <a:rPr lang="hr-HR" dirty="0" smtClean="0"/>
              <a:t>Hvala na strpljenju!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                                            Vladimir Drakulić, 7. 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299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13644" y="-95601"/>
            <a:ext cx="10395441" cy="2687393"/>
          </a:xfrm>
        </p:spPr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14. ožujka svjetski je dan broja P</a:t>
            </a:r>
            <a:r>
              <a:rPr lang="hr-HR" dirty="0" smtClean="0"/>
              <a:t>i </a:t>
            </a:r>
            <a:r>
              <a:rPr lang="hr-HR" dirty="0"/>
              <a:t>iz očitog razloga. U nekim zemljama najprije se piše mjesec, a potom dan, pa je danas tako 3/14. Osim toga na današnji je dan 1879. godine rođen je Albert Einstein , jedan od najvećih fizičara svih vremena. </a:t>
            </a:r>
          </a:p>
        </p:txBody>
      </p:sp>
      <p:sp>
        <p:nvSpPr>
          <p:cNvPr id="4" name="AutoShape 2" descr="Slikovni rezultat za alber einstein pi"/>
          <p:cNvSpPr>
            <a:spLocks noChangeAspect="1" noChangeArrowheads="1"/>
          </p:cNvSpPr>
          <p:nvPr/>
        </p:nvSpPr>
        <p:spPr bwMode="auto">
          <a:xfrm>
            <a:off x="155574" y="-144463"/>
            <a:ext cx="5472493" cy="547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84" y="2169190"/>
            <a:ext cx="9142906" cy="411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9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68400" y="0"/>
            <a:ext cx="10018713" cy="3124201"/>
          </a:xfrm>
        </p:spPr>
        <p:txBody>
          <a:bodyPr/>
          <a:lstStyle/>
          <a:p>
            <a:r>
              <a:rPr lang="hr-HR" dirty="0"/>
              <a:t>. Prvi koji je odlučio proslaviti dan broja </a:t>
            </a:r>
            <a:r>
              <a:rPr lang="hr-HR" dirty="0" err="1"/>
              <a:t>pi</a:t>
            </a:r>
            <a:r>
              <a:rPr lang="hr-HR" dirty="0"/>
              <a:t> bio je fizičar </a:t>
            </a:r>
            <a:r>
              <a:rPr lang="hr-HR" dirty="0" err="1"/>
              <a:t>Larry</a:t>
            </a:r>
            <a:r>
              <a:rPr lang="hr-HR" dirty="0"/>
              <a:t> Shaw, 1988. Sa svojim je kolegama promarširao kružnom dvoranom u muzeju </a:t>
            </a:r>
            <a:r>
              <a:rPr lang="hr-HR" dirty="0" err="1"/>
              <a:t>Exploratorium</a:t>
            </a:r>
            <a:r>
              <a:rPr lang="hr-HR" dirty="0"/>
              <a:t> u San Franciscu, nakon čega su jeli voćne torte. Kasnijih su godina jeli i </a:t>
            </a:r>
            <a:r>
              <a:rPr lang="hr-HR" dirty="0" err="1"/>
              <a:t>pizze</a:t>
            </a:r>
            <a:r>
              <a:rPr lang="hr-HR" dirty="0"/>
              <a:t>, a jedino što je bilo bitno pri odabiru jela jest da je porcija okruglog oblika. 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7" y="2446986"/>
            <a:ext cx="8965885" cy="441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9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45674" y="0"/>
            <a:ext cx="10018713" cy="3124201"/>
          </a:xfrm>
        </p:spPr>
        <p:txBody>
          <a:bodyPr/>
          <a:lstStyle/>
          <a:p>
            <a:r>
              <a:rPr lang="hr-HR" dirty="0"/>
              <a:t>Iako je poznato da </a:t>
            </a:r>
            <a:r>
              <a:rPr lang="hr-HR" dirty="0" err="1"/>
              <a:t>pi</a:t>
            </a:r>
            <a:r>
              <a:rPr lang="hr-HR" dirty="0"/>
              <a:t> postoji već 4000 godina i koristili su ga još Babilonci, tek je 1706. grčko slovo </a:t>
            </a:r>
            <a:r>
              <a:rPr lang="el-GR" dirty="0"/>
              <a:t>π </a:t>
            </a:r>
            <a:r>
              <a:rPr lang="hr-HR" dirty="0"/>
              <a:t>odabrano kao simbol ovog broja. Učinio je to engleski matematičar William Jones. 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5" y="2279561"/>
            <a:ext cx="7675808" cy="430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2490" y="0"/>
            <a:ext cx="10018713" cy="3124201"/>
          </a:xfrm>
        </p:spPr>
        <p:txBody>
          <a:bodyPr/>
          <a:lstStyle/>
          <a:p>
            <a:r>
              <a:rPr lang="hr-HR" dirty="0"/>
              <a:t>Svjetski rekord u broju zapamćenih decimala broja </a:t>
            </a:r>
            <a:r>
              <a:rPr lang="hr-HR" dirty="0" err="1"/>
              <a:t>pi</a:t>
            </a:r>
            <a:r>
              <a:rPr lang="hr-HR" dirty="0"/>
              <a:t> drži Lu </a:t>
            </a:r>
            <a:r>
              <a:rPr lang="hr-HR" dirty="0" err="1"/>
              <a:t>Chao</a:t>
            </a:r>
            <a:r>
              <a:rPr lang="hr-HR" dirty="0"/>
              <a:t>. Prema </a:t>
            </a:r>
            <a:r>
              <a:rPr lang="hr-HR" dirty="0" err="1"/>
              <a:t>Guinnessovoj</a:t>
            </a:r>
            <a:r>
              <a:rPr lang="hr-HR" dirty="0"/>
              <a:t> knjizi rekorda on je zapamtio 67,890 znamenaka, za što mu je trebalo 24 sata i 4 minute da ih izrecitira. 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253" y="2253804"/>
            <a:ext cx="8471060" cy="44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7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8704" y="0"/>
            <a:ext cx="10018713" cy="3124201"/>
          </a:xfrm>
        </p:spPr>
        <p:txBody>
          <a:bodyPr/>
          <a:lstStyle/>
          <a:p>
            <a:r>
              <a:rPr lang="hr-HR" dirty="0"/>
              <a:t>Prvom računalu ENIAC iz 1949. trebalo je 70 sati da otkrije prvih dvije tisuće decimalnih mjesta broja </a:t>
            </a:r>
            <a:r>
              <a:rPr lang="hr-HR" dirty="0" err="1"/>
              <a:t>pi</a:t>
            </a:r>
            <a:r>
              <a:rPr lang="hr-HR" dirty="0"/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926" y="2090135"/>
            <a:ext cx="9095491" cy="454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6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64614" y="0"/>
            <a:ext cx="10018713" cy="3124201"/>
          </a:xfrm>
        </p:spPr>
        <p:txBody>
          <a:bodyPr/>
          <a:lstStyle/>
          <a:p>
            <a:r>
              <a:rPr lang="hr-HR" dirty="0"/>
              <a:t>Rekord otkrivanja </a:t>
            </a:r>
            <a:r>
              <a:rPr lang="hr-HR" u="sng" dirty="0"/>
              <a:t>najviše</a:t>
            </a:r>
            <a:r>
              <a:rPr lang="hr-HR" dirty="0"/>
              <a:t> decimala broja </a:t>
            </a:r>
            <a:r>
              <a:rPr lang="hr-HR" dirty="0" err="1"/>
              <a:t>pi</a:t>
            </a:r>
            <a:r>
              <a:rPr lang="hr-HR" dirty="0"/>
              <a:t> drži </a:t>
            </a:r>
            <a:r>
              <a:rPr lang="hr-HR" dirty="0" err="1"/>
              <a:t>Fabrice</a:t>
            </a:r>
            <a:r>
              <a:rPr lang="hr-HR" dirty="0"/>
              <a:t> </a:t>
            </a:r>
            <a:r>
              <a:rPr lang="hr-HR" dirty="0" err="1"/>
              <a:t>Bellard</a:t>
            </a:r>
            <a:r>
              <a:rPr lang="hr-HR" dirty="0"/>
              <a:t>. On je izračunao </a:t>
            </a:r>
            <a:r>
              <a:rPr lang="hr-HR" dirty="0" err="1"/>
              <a:t>pi</a:t>
            </a:r>
            <a:r>
              <a:rPr lang="hr-HR" dirty="0"/>
              <a:t> do 2.7 bilijunte decimale na običnom stolnom računalu. 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36" y="2253803"/>
            <a:ext cx="7997780" cy="421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9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idx="1"/>
          </p:nvPr>
        </p:nvSpPr>
        <p:spPr>
          <a:xfrm>
            <a:off x="1625977" y="0"/>
            <a:ext cx="10018713" cy="3124201"/>
          </a:xfrm>
        </p:spPr>
        <p:txBody>
          <a:bodyPr/>
          <a:lstStyle/>
          <a:p>
            <a:r>
              <a:rPr lang="hr-HR" dirty="0"/>
              <a:t>Postoji film naziva 'Pi' iz 1998. Govori o usamljenom, </a:t>
            </a:r>
            <a:r>
              <a:rPr lang="hr-HR" dirty="0" err="1"/>
              <a:t>parananoičnom</a:t>
            </a:r>
            <a:r>
              <a:rPr lang="hr-HR" dirty="0"/>
              <a:t> matematičaru Maxu čijim životom upravljaju brojke. Njegov način života određen brojkama privuče nekolicinu likova da ga slijede. Redatelj je </a:t>
            </a:r>
            <a:r>
              <a:rPr lang="hr-HR" dirty="0" err="1"/>
              <a:t>Darren</a:t>
            </a:r>
            <a:r>
              <a:rPr lang="hr-HR" dirty="0"/>
              <a:t> </a:t>
            </a:r>
            <a:r>
              <a:rPr lang="hr-HR" dirty="0" err="1"/>
              <a:t>Aronofsky</a:t>
            </a:r>
            <a:r>
              <a:rPr lang="hr-HR" dirty="0"/>
              <a:t>. 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21" y="2575775"/>
            <a:ext cx="6603623" cy="38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25978" y="387438"/>
            <a:ext cx="10018713" cy="3124201"/>
          </a:xfrm>
        </p:spPr>
        <p:txBody>
          <a:bodyPr/>
          <a:lstStyle/>
          <a:p>
            <a:r>
              <a:rPr lang="pt-BR" dirty="0"/>
              <a:t>Da biste izrecitirali 6.4 milijarde decimala broja pi, trebalo bi vam 133 godine recitiranja bez pauze. 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2408348"/>
            <a:ext cx="7611415" cy="414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43</TotalTime>
  <Words>337</Words>
  <Application>Microsoft Office PowerPoint</Application>
  <PresentationFormat>Široki zaslon</PresentationFormat>
  <Paragraphs>17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Paralaksa</vt:lpstr>
      <vt:lpstr>10 STVARI KOJE NISTE ZNALI O BROJU  π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Hvala na strpljenju!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 π</dc:title>
  <dc:creator>Slobodan</dc:creator>
  <cp:lastModifiedBy>Bernarda Tonković</cp:lastModifiedBy>
  <cp:revision>5</cp:revision>
  <dcterms:created xsi:type="dcterms:W3CDTF">2017-03-14T08:00:19Z</dcterms:created>
  <dcterms:modified xsi:type="dcterms:W3CDTF">2017-03-16T19:17:38Z</dcterms:modified>
</cp:coreProperties>
</file>